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C56757-3B62-4541-948B-C6E569BC8815}" v="84" dt="2023-10-16T08:32:04.9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0"/>
    <p:restoredTop sz="94668"/>
  </p:normalViewPr>
  <p:slideViewPr>
    <p:cSldViewPr snapToGrid="0">
      <p:cViewPr>
        <p:scale>
          <a:sx n="100" d="100"/>
          <a:sy n="100" d="100"/>
        </p:scale>
        <p:origin x="142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 James Staff 8304169" userId="S::djames@kirkhallamacademy.co.uk::5faa6330-826a-4afc-8a75-01c39bd963b2" providerId="AD" clId="Web-{036FDF4D-9AA4-E9BF-8499-CC299447DC9E}"/>
    <pc:docChg chg="modSld">
      <pc:chgData name="D James Staff 8304169" userId="S::djames@kirkhallamacademy.co.uk::5faa6330-826a-4afc-8a75-01c39bd963b2" providerId="AD" clId="Web-{036FDF4D-9AA4-E9BF-8499-CC299447DC9E}" dt="2023-10-07T19:37:34.193" v="195" actId="20577"/>
      <pc:docMkLst>
        <pc:docMk/>
      </pc:docMkLst>
      <pc:sldChg chg="addSp delSp modSp">
        <pc:chgData name="D James Staff 8304169" userId="S::djames@kirkhallamacademy.co.uk::5faa6330-826a-4afc-8a75-01c39bd963b2" providerId="AD" clId="Web-{036FDF4D-9AA4-E9BF-8499-CC299447DC9E}" dt="2023-10-07T19:37:34.193" v="195" actId="20577"/>
        <pc:sldMkLst>
          <pc:docMk/>
          <pc:sldMk cId="4277645119" sldId="261"/>
        </pc:sldMkLst>
        <pc:spChg chg="mod">
          <ac:chgData name="D James Staff 8304169" userId="S::djames@kirkhallamacademy.co.uk::5faa6330-826a-4afc-8a75-01c39bd963b2" providerId="AD" clId="Web-{036FDF4D-9AA4-E9BF-8499-CC299447DC9E}" dt="2023-10-07T19:37:34.193" v="195" actId="20577"/>
          <ac:spMkLst>
            <pc:docMk/>
            <pc:sldMk cId="4277645119" sldId="261"/>
            <ac:spMk id="8" creationId="{7E8DE967-5EA0-4602-9655-62C7DA124C73}"/>
          </ac:spMkLst>
        </pc:spChg>
        <pc:graphicFrameChg chg="mod modGraphic">
          <ac:chgData name="D James Staff 8304169" userId="S::djames@kirkhallamacademy.co.uk::5faa6330-826a-4afc-8a75-01c39bd963b2" providerId="AD" clId="Web-{036FDF4D-9AA4-E9BF-8499-CC299447DC9E}" dt="2023-10-07T19:36:44.941" v="174"/>
          <ac:graphicFrameMkLst>
            <pc:docMk/>
            <pc:sldMk cId="4277645119" sldId="261"/>
            <ac:graphicFrameMk id="4" creationId="{93E33255-56BB-4D0F-9DAF-7E8624516753}"/>
          </ac:graphicFrameMkLst>
        </pc:graphicFrameChg>
        <pc:graphicFrameChg chg="add del mod">
          <ac:chgData name="D James Staff 8304169" userId="S::djames@kirkhallamacademy.co.uk::5faa6330-826a-4afc-8a75-01c39bd963b2" providerId="AD" clId="Web-{036FDF4D-9AA4-E9BF-8499-CC299447DC9E}" dt="2023-10-07T19:33:38.059" v="107"/>
          <ac:graphicFrameMkLst>
            <pc:docMk/>
            <pc:sldMk cId="4277645119" sldId="261"/>
            <ac:graphicFrameMk id="6" creationId="{1FC00281-E13F-9EA4-772E-EEC9786CD8C5}"/>
          </ac:graphicFrameMkLst>
        </pc:graphicFrameChg>
        <pc:graphicFrameChg chg="add del mod">
          <ac:chgData name="D James Staff 8304169" userId="S::djames@kirkhallamacademy.co.uk::5faa6330-826a-4afc-8a75-01c39bd963b2" providerId="AD" clId="Web-{036FDF4D-9AA4-E9BF-8499-CC299447DC9E}" dt="2023-10-07T19:34:16.873" v="117"/>
          <ac:graphicFrameMkLst>
            <pc:docMk/>
            <pc:sldMk cId="4277645119" sldId="261"/>
            <ac:graphicFrameMk id="9" creationId="{0A08A608-503F-AFE8-78E2-F69E3264D067}"/>
          </ac:graphicFrameMkLst>
        </pc:graphicFrameChg>
      </pc:sldChg>
    </pc:docChg>
  </pc:docChgLst>
  <pc:docChgLst>
    <pc:chgData name="D James Staff 8304169" userId="S::djames@kirkhallamacademy.co.uk::5faa6330-826a-4afc-8a75-01c39bd963b2" providerId="AD" clId="Web-{FFBC8F25-2863-97EC-EDFB-9D1C02A2F34A}"/>
    <pc:docChg chg="modSld">
      <pc:chgData name="D James Staff 8304169" userId="S::djames@kirkhallamacademy.co.uk::5faa6330-826a-4afc-8a75-01c39bd963b2" providerId="AD" clId="Web-{FFBC8F25-2863-97EC-EDFB-9D1C02A2F34A}" dt="2023-10-08T07:43:39.362" v="323"/>
      <pc:docMkLst>
        <pc:docMk/>
      </pc:docMkLst>
    </pc:docChg>
  </pc:docChgLst>
  <pc:docChgLst>
    <pc:chgData name="D James Staff 8304169" userId="S::djames@kirkhallamacademy.co.uk::5faa6330-826a-4afc-8a75-01c39bd963b2" providerId="AD" clId="Web-{80027CFE-B5C6-BA95-1E8F-93F920DE1BBE}"/>
    <pc:docChg chg="modSld">
      <pc:chgData name="D James Staff 8304169" userId="S::djames@kirkhallamacademy.co.uk::5faa6330-826a-4afc-8a75-01c39bd963b2" providerId="AD" clId="Web-{80027CFE-B5C6-BA95-1E8F-93F920DE1BBE}" dt="2023-10-07T19:30:24.462" v="19"/>
      <pc:docMkLst>
        <pc:docMk/>
      </pc:docMkLst>
    </pc:docChg>
  </pc:docChgLst>
  <pc:docChgLst>
    <pc:chgData name="Daniel James" userId="5faa6330-826a-4afc-8a75-01c39bd963b2" providerId="ADAL" clId="{843C75B5-5308-4326-BB93-CF19E444AA0A}"/>
    <pc:docChg chg="custSel modSld">
      <pc:chgData name="Daniel James" userId="5faa6330-826a-4afc-8a75-01c39bd963b2" providerId="ADAL" clId="{843C75B5-5308-4326-BB93-CF19E444AA0A}" dt="2023-10-12T13:16:23.190" v="276" actId="20577"/>
      <pc:docMkLst>
        <pc:docMk/>
      </pc:docMkLst>
      <pc:sldChg chg="modSp">
        <pc:chgData name="Daniel James" userId="5faa6330-826a-4afc-8a75-01c39bd963b2" providerId="ADAL" clId="{843C75B5-5308-4326-BB93-CF19E444AA0A}" dt="2023-10-12T13:16:23.190" v="276" actId="20577"/>
        <pc:sldMkLst>
          <pc:docMk/>
          <pc:sldMk cId="3218228025" sldId="260"/>
        </pc:sldMkLst>
        <pc:graphicFrameChg chg="mod modGraphic">
          <ac:chgData name="Daniel James" userId="5faa6330-826a-4afc-8a75-01c39bd963b2" providerId="ADAL" clId="{843C75B5-5308-4326-BB93-CF19E444AA0A}" dt="2023-10-12T13:16:23.190" v="276" actId="20577"/>
          <ac:graphicFrameMkLst>
            <pc:docMk/>
            <pc:sldMk cId="3218228025" sldId="260"/>
            <ac:graphicFrameMk id="4" creationId="{93E33255-56BB-4D0F-9DAF-7E8624516753}"/>
          </ac:graphicFrameMkLst>
        </pc:graphicFrameChg>
      </pc:sldChg>
    </pc:docChg>
  </pc:docChgLst>
  <pc:docChgLst>
    <pc:chgData name="D James Staff 8304169" userId="5faa6330-826a-4afc-8a75-01c39bd963b2" providerId="ADAL" clId="{1E3A0848-B632-4924-9055-1F8DEAE29431}"/>
    <pc:docChg chg="undo custSel addSld delSld modSld">
      <pc:chgData name="D James Staff 8304169" userId="5faa6330-826a-4afc-8a75-01c39bd963b2" providerId="ADAL" clId="{1E3A0848-B632-4924-9055-1F8DEAE29431}" dt="2023-10-09T15:02:24.608" v="873" actId="20577"/>
      <pc:docMkLst>
        <pc:docMk/>
      </pc:docMkLst>
      <pc:sldChg chg="modSp add mod">
        <pc:chgData name="D James Staff 8304169" userId="5faa6330-826a-4afc-8a75-01c39bd963b2" providerId="ADAL" clId="{1E3A0848-B632-4924-9055-1F8DEAE29431}" dt="2023-10-09T15:02:24.608" v="873" actId="20577"/>
        <pc:sldMkLst>
          <pc:docMk/>
          <pc:sldMk cId="4277645119" sldId="261"/>
        </pc:sldMkLst>
        <pc:spChg chg="mod">
          <ac:chgData name="D James Staff 8304169" userId="5faa6330-826a-4afc-8a75-01c39bd963b2" providerId="ADAL" clId="{1E3A0848-B632-4924-9055-1F8DEAE29431}" dt="2023-10-06T13:45:49.666" v="812" actId="20577"/>
          <ac:spMkLst>
            <pc:docMk/>
            <pc:sldMk cId="4277645119" sldId="261"/>
            <ac:spMk id="8" creationId="{7E8DE967-5EA0-4602-9655-62C7DA124C73}"/>
          </ac:spMkLst>
        </pc:spChg>
        <pc:graphicFrameChg chg="mod modGraphic">
          <ac:chgData name="D James Staff 8304169" userId="5faa6330-826a-4afc-8a75-01c39bd963b2" providerId="ADAL" clId="{1E3A0848-B632-4924-9055-1F8DEAE29431}" dt="2023-10-09T15:02:24.608" v="873" actId="20577"/>
          <ac:graphicFrameMkLst>
            <pc:docMk/>
            <pc:sldMk cId="4277645119" sldId="261"/>
            <ac:graphicFrameMk id="4" creationId="{93E33255-56BB-4D0F-9DAF-7E8624516753}"/>
          </ac:graphicFrameMkLst>
        </pc:graphicFrameChg>
      </pc:sldChg>
    </pc:docChg>
  </pc:docChgLst>
  <pc:docChgLst>
    <pc:chgData name="L Rees Staff 8304169" userId="S::lrees@kirkhallamacademy.co.uk::5dce0316-8b83-4001-9573-87643163da18" providerId="AD" clId="Web-{4EC56757-3B62-4541-948B-C6E569BC8815}"/>
    <pc:docChg chg="modSld">
      <pc:chgData name="L Rees Staff 8304169" userId="S::lrees@kirkhallamacademy.co.uk::5dce0316-8b83-4001-9573-87643163da18" providerId="AD" clId="Web-{4EC56757-3B62-4541-948B-C6E569BC8815}" dt="2023-10-16T08:32:03.977" v="70"/>
      <pc:docMkLst>
        <pc:docMk/>
      </pc:docMkLst>
      <pc:sldChg chg="modSp">
        <pc:chgData name="L Rees Staff 8304169" userId="S::lrees@kirkhallamacademy.co.uk::5dce0316-8b83-4001-9573-87643163da18" providerId="AD" clId="Web-{4EC56757-3B62-4541-948B-C6E569BC8815}" dt="2023-10-16T08:32:03.977" v="70"/>
        <pc:sldMkLst>
          <pc:docMk/>
          <pc:sldMk cId="4277645119" sldId="261"/>
        </pc:sldMkLst>
        <pc:graphicFrameChg chg="mod modGraphic">
          <ac:chgData name="L Rees Staff 8304169" userId="S::lrees@kirkhallamacademy.co.uk::5dce0316-8b83-4001-9573-87643163da18" providerId="AD" clId="Web-{4EC56757-3B62-4541-948B-C6E569BC8815}" dt="2023-10-16T08:32:03.977" v="70"/>
          <ac:graphicFrameMkLst>
            <pc:docMk/>
            <pc:sldMk cId="4277645119" sldId="261"/>
            <ac:graphicFrameMk id="4" creationId="{93E33255-56BB-4D0F-9DAF-7E8624516753}"/>
          </ac:graphicFrameMkLst>
        </pc:graphicFrameChg>
      </pc:sldChg>
      <pc:sldChg chg="modSp">
        <pc:chgData name="L Rees Staff 8304169" userId="S::lrees@kirkhallamacademy.co.uk::5dce0316-8b83-4001-9573-87643163da18" providerId="AD" clId="Web-{4EC56757-3B62-4541-948B-C6E569BC8815}" dt="2023-10-16T08:31:29.600" v="22"/>
        <pc:sldMkLst>
          <pc:docMk/>
          <pc:sldMk cId="910715573" sldId="262"/>
        </pc:sldMkLst>
        <pc:graphicFrameChg chg="mod modGraphic">
          <ac:chgData name="L Rees Staff 8304169" userId="S::lrees@kirkhallamacademy.co.uk::5dce0316-8b83-4001-9573-87643163da18" providerId="AD" clId="Web-{4EC56757-3B62-4541-948B-C6E569BC8815}" dt="2023-10-16T08:31:29.600" v="22"/>
          <ac:graphicFrameMkLst>
            <pc:docMk/>
            <pc:sldMk cId="910715573" sldId="262"/>
            <ac:graphicFrameMk id="4" creationId="{9471B0F8-1BA8-4C7E-851E-808EEDEC3E5E}"/>
          </ac:graphicFrameMkLst>
        </pc:graphicFrameChg>
      </pc:sldChg>
    </pc:docChg>
  </pc:docChgLst>
  <pc:docChgLst>
    <pc:chgData name="T Bennison Staff 8304169" userId="39997753-e943-4116-935a-3319e73615fa" providerId="ADAL" clId="{369940A8-0072-DD4B-9729-50B31B7731B7}"/>
    <pc:docChg chg="undo custSel modSld">
      <pc:chgData name="T Bennison Staff 8304169" userId="39997753-e943-4116-935a-3319e73615fa" providerId="ADAL" clId="{369940A8-0072-DD4B-9729-50B31B7731B7}" dt="2023-10-06T13:59:53.681" v="1679" actId="20577"/>
      <pc:docMkLst>
        <pc:docMk/>
      </pc:docMkLst>
      <pc:sldChg chg="modSp mod">
        <pc:chgData name="T Bennison Staff 8304169" userId="39997753-e943-4116-935a-3319e73615fa" providerId="ADAL" clId="{369940A8-0072-DD4B-9729-50B31B7731B7}" dt="2023-10-06T13:59:53.681" v="1679" actId="20577"/>
        <pc:sldMkLst>
          <pc:docMk/>
          <pc:sldMk cId="4277645119" sldId="261"/>
        </pc:sldMkLst>
        <pc:graphicFrameChg chg="mod modGraphic">
          <ac:chgData name="T Bennison Staff 8304169" userId="39997753-e943-4116-935a-3319e73615fa" providerId="ADAL" clId="{369940A8-0072-DD4B-9729-50B31B7731B7}" dt="2023-10-06T13:59:53.681" v="1679" actId="20577"/>
          <ac:graphicFrameMkLst>
            <pc:docMk/>
            <pc:sldMk cId="4277645119" sldId="261"/>
            <ac:graphicFrameMk id="4" creationId="{93E33255-56BB-4D0F-9DAF-7E8624516753}"/>
          </ac:graphicFrameMkLst>
        </pc:graphicFrameChg>
      </pc:sldChg>
    </pc:docChg>
  </pc:docChgLst>
  <pc:docChgLst>
    <pc:chgData name="D James Staff 8304169" userId="5faa6330-826a-4afc-8a75-01c39bd963b2" providerId="ADAL" clId="{DB16CF75-E9A1-495C-83B7-93F275B383B9}"/>
    <pc:docChg chg="undo custSel addSld delSld modSld">
      <pc:chgData name="D James Staff 8304169" userId="5faa6330-826a-4afc-8a75-01c39bd963b2" providerId="ADAL" clId="{DB16CF75-E9A1-495C-83B7-93F275B383B9}" dt="2023-10-13T10:51:50.971" v="345" actId="20577"/>
      <pc:docMkLst>
        <pc:docMk/>
      </pc:docMkLst>
      <pc:sldChg chg="del">
        <pc:chgData name="D James Staff 8304169" userId="5faa6330-826a-4afc-8a75-01c39bd963b2" providerId="ADAL" clId="{DB16CF75-E9A1-495C-83B7-93F275B383B9}" dt="2023-10-13T10:39:15.574" v="0" actId="2696"/>
        <pc:sldMkLst>
          <pc:docMk/>
          <pc:sldMk cId="3218228025" sldId="260"/>
        </pc:sldMkLst>
      </pc:sldChg>
      <pc:sldChg chg="addSp delSp modSp">
        <pc:chgData name="D James Staff 8304169" userId="5faa6330-826a-4afc-8a75-01c39bd963b2" providerId="ADAL" clId="{DB16CF75-E9A1-495C-83B7-93F275B383B9}" dt="2023-10-13T10:51:46.465" v="343" actId="20577"/>
        <pc:sldMkLst>
          <pc:docMk/>
          <pc:sldMk cId="4277645119" sldId="261"/>
        </pc:sldMkLst>
        <pc:spChg chg="add del">
          <ac:chgData name="D James Staff 8304169" userId="5faa6330-826a-4afc-8a75-01c39bd963b2" providerId="ADAL" clId="{DB16CF75-E9A1-495C-83B7-93F275B383B9}" dt="2023-10-13T10:49:03.897" v="271"/>
          <ac:spMkLst>
            <pc:docMk/>
            <pc:sldMk cId="4277645119" sldId="261"/>
            <ac:spMk id="7" creationId="{A4BF4D27-D9E6-420E-9291-844242FB5995}"/>
          </ac:spMkLst>
        </pc:spChg>
        <pc:spChg chg="mod">
          <ac:chgData name="D James Staff 8304169" userId="5faa6330-826a-4afc-8a75-01c39bd963b2" providerId="ADAL" clId="{DB16CF75-E9A1-495C-83B7-93F275B383B9}" dt="2023-10-13T10:51:43.003" v="341" actId="20577"/>
          <ac:spMkLst>
            <pc:docMk/>
            <pc:sldMk cId="4277645119" sldId="261"/>
            <ac:spMk id="8" creationId="{7E8DE967-5EA0-4602-9655-62C7DA124C73}"/>
          </ac:spMkLst>
        </pc:spChg>
        <pc:graphicFrameChg chg="mod modGraphic">
          <ac:chgData name="D James Staff 8304169" userId="5faa6330-826a-4afc-8a75-01c39bd963b2" providerId="ADAL" clId="{DB16CF75-E9A1-495C-83B7-93F275B383B9}" dt="2023-10-13T10:51:46.465" v="343" actId="20577"/>
          <ac:graphicFrameMkLst>
            <pc:docMk/>
            <pc:sldMk cId="4277645119" sldId="261"/>
            <ac:graphicFrameMk id="4" creationId="{93E33255-56BB-4D0F-9DAF-7E8624516753}"/>
          </ac:graphicFrameMkLst>
        </pc:graphicFrameChg>
      </pc:sldChg>
      <pc:sldChg chg="addSp delSp modSp add">
        <pc:chgData name="D James Staff 8304169" userId="5faa6330-826a-4afc-8a75-01c39bd963b2" providerId="ADAL" clId="{DB16CF75-E9A1-495C-83B7-93F275B383B9}" dt="2023-10-13T10:51:50.971" v="345" actId="20577"/>
        <pc:sldMkLst>
          <pc:docMk/>
          <pc:sldMk cId="910715573" sldId="262"/>
        </pc:sldMkLst>
        <pc:spChg chg="del">
          <ac:chgData name="D James Staff 8304169" userId="5faa6330-826a-4afc-8a75-01c39bd963b2" providerId="ADAL" clId="{DB16CF75-E9A1-495C-83B7-93F275B383B9}" dt="2023-10-13T10:50:11.933" v="311" actId="478"/>
          <ac:spMkLst>
            <pc:docMk/>
            <pc:sldMk cId="910715573" sldId="262"/>
            <ac:spMk id="2" creationId="{D1D7801C-35A8-4A1B-9638-E30572CC0186}"/>
          </ac:spMkLst>
        </pc:spChg>
        <pc:spChg chg="del">
          <ac:chgData name="D James Staff 8304169" userId="5faa6330-826a-4afc-8a75-01c39bd963b2" providerId="ADAL" clId="{DB16CF75-E9A1-495C-83B7-93F275B383B9}" dt="2023-10-13T10:50:08.040" v="309"/>
          <ac:spMkLst>
            <pc:docMk/>
            <pc:sldMk cId="910715573" sldId="262"/>
            <ac:spMk id="3" creationId="{6D8C5FD1-D6BC-418D-809D-A3F2A7A4732B}"/>
          </ac:spMkLst>
        </pc:spChg>
        <pc:spChg chg="add mod">
          <ac:chgData name="D James Staff 8304169" userId="5faa6330-826a-4afc-8a75-01c39bd963b2" providerId="ADAL" clId="{DB16CF75-E9A1-495C-83B7-93F275B383B9}" dt="2023-10-13T10:51:33.752" v="337" actId="20577"/>
          <ac:spMkLst>
            <pc:docMk/>
            <pc:sldMk cId="910715573" sldId="262"/>
            <ac:spMk id="6" creationId="{AF361FC3-73B3-43C2-9148-B84BD1AC4A68}"/>
          </ac:spMkLst>
        </pc:spChg>
        <pc:graphicFrameChg chg="add mod modGraphic">
          <ac:chgData name="D James Staff 8304169" userId="5faa6330-826a-4afc-8a75-01c39bd963b2" providerId="ADAL" clId="{DB16CF75-E9A1-495C-83B7-93F275B383B9}" dt="2023-10-13T10:51:50.971" v="345" actId="20577"/>
          <ac:graphicFrameMkLst>
            <pc:docMk/>
            <pc:sldMk cId="910715573" sldId="262"/>
            <ac:graphicFrameMk id="4" creationId="{9471B0F8-1BA8-4C7E-851E-808EEDEC3E5E}"/>
          </ac:graphicFrameMkLst>
        </pc:graphicFrameChg>
        <pc:picChg chg="add">
          <ac:chgData name="D James Staff 8304169" userId="5faa6330-826a-4afc-8a75-01c39bd963b2" providerId="ADAL" clId="{DB16CF75-E9A1-495C-83B7-93F275B383B9}" dt="2023-10-13T10:50:29.627" v="315"/>
          <ac:picMkLst>
            <pc:docMk/>
            <pc:sldMk cId="910715573" sldId="262"/>
            <ac:picMk id="5" creationId="{D31FCD27-0887-496C-9760-462C4B71A364}"/>
          </ac:picMkLst>
        </pc:picChg>
        <pc:picChg chg="add">
          <ac:chgData name="D James Staff 8304169" userId="5faa6330-826a-4afc-8a75-01c39bd963b2" providerId="ADAL" clId="{DB16CF75-E9A1-495C-83B7-93F275B383B9}" dt="2023-10-13T10:50:29.627" v="315"/>
          <ac:picMkLst>
            <pc:docMk/>
            <pc:sldMk cId="910715573" sldId="262"/>
            <ac:picMk id="7" creationId="{B05A4A58-4673-4438-8CA3-75C6F4A3809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0B3EC-F0C7-7A4D-9BC2-EC37A7F10E03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318D4-2718-7E49-A32F-883BED1502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77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23ABB-75E7-C719-F242-6FD140F6C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C54B1E-F796-E1F0-8406-1CDDF9C201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E5E95E-3E31-419D-4E7B-96DC6794E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1D54-FC36-4241-9A07-FBB522226CF3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A6975-1ACD-F588-F04C-9BEC4FD72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AD901-C57E-BB83-E54F-463FF827E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5C24-4E93-4AFE-BBA6-2811AAE9B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798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F1BEE-796A-0B98-4C14-C0D143F68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1B4B21-0E07-6CD5-B351-DD3FFC0C8A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D0963-5266-9DBF-CC7E-71F8F616D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1D54-FC36-4241-9A07-FBB522226CF3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F5E58-F4E3-096E-878F-071B143B6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044EB-1067-C56D-FE20-BA32879EB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5C24-4E93-4AFE-BBA6-2811AAE9B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030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4C1EA8-83A1-892E-F7C7-11FF9BF4AD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1F7086-40D8-6E03-CD58-E3F08205E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152FE-8E4F-A110-737F-001480164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1D54-FC36-4241-9A07-FBB522226CF3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759C0-81F7-95BB-4DBE-444853324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E9239-F8E8-A30B-A3EC-ADB11E955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5C24-4E93-4AFE-BBA6-2811AAE9B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39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464A9-1E82-1F02-3939-5BFBA8D93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34DA0-B112-56AA-40B8-17F1119BD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3C360-E252-56DE-E454-2D54680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1D54-FC36-4241-9A07-FBB522226CF3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436411-46AA-03B4-B38F-3C1695254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47DCF-3661-C37C-2B7F-F13831E6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5C24-4E93-4AFE-BBA6-2811AAE9B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748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6A80F-7191-5536-A06F-FB867DB92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FCDF2E-9F4F-7BDA-AD87-079709FA16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B889B-E5F9-DF4B-82F0-B1FA0FE82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1D54-FC36-4241-9A07-FBB522226CF3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4325D-4B71-BA83-58FB-CA2B523B4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64CD8F-37E7-114D-A81E-A050EF822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5C24-4E93-4AFE-BBA6-2811AAE9B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58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C6F3E-1802-364B-3FA7-D68374452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9DAA5-CAD2-5F7D-A0C0-DCAEACD728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F1F6B5-D244-4A41-3C95-E2A57B515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161398-2665-EE27-E07E-02FB60CF6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1D54-FC36-4241-9A07-FBB522226CF3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DC2383-F401-8D51-D861-7F630F275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D0DEB2-558F-03CD-A038-0C1B36268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5C24-4E93-4AFE-BBA6-2811AAE9B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31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CBDA9-E342-6791-4854-9203E8A5E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CE4A2-CF9B-A52F-3CC6-6288AEFA6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F57485-DD1B-84BA-BC44-093FCB5EF5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AD034A-DF51-1BEF-239E-8F59193DCF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6DD0F5-C32A-964B-6EF1-466137FAF0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681FBF-BFEF-DEF9-58F7-EDF9DA158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1D54-FC36-4241-9A07-FBB522226CF3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9A7D8D-0AB6-7A71-EA7F-2C087A0BC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CAE54-4825-51AF-E3DF-A52525525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5C24-4E93-4AFE-BBA6-2811AAE9B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8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ACAE6-C929-9E39-CEE5-34947EE7A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73685F-8D32-6DEA-8361-3B043E779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1D54-FC36-4241-9A07-FBB522226CF3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E5CF88-A0CF-A60F-5D23-36F4D974E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0B7305-E113-6B7A-4C68-A94ECCDC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5C24-4E93-4AFE-BBA6-2811AAE9B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046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3C5927-BF7F-5F73-6116-51C03FBE9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1D54-FC36-4241-9A07-FBB522226CF3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AFFDF4-1864-C169-2C29-F2EA363B9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69F7DF-841D-7195-EB0B-D26A4C8D7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5C24-4E93-4AFE-BBA6-2811AAE9B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472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0D5F3-346B-EA14-D4C7-E03B8CB6A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A21C8-6516-5FE3-7BB9-3A17A7BA3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4F10A5-25FA-4B38-8AB7-0D26D5FE69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FEFEC3-9A19-993B-D8E7-1FA8BD3C5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1D54-FC36-4241-9A07-FBB522226CF3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5B294F-76C2-94DC-8FC0-DE1E64536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09BCFC-586C-9874-E446-B829BCB26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5C24-4E93-4AFE-BBA6-2811AAE9B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10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003FC-F7BA-AF67-73A8-4B168353F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F4E6D5-AEBF-1E70-C0B9-0841AB239F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A875BC-DAA5-E952-63B3-23E2ACEDC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BE0EA9-D559-AF81-F129-888790BD2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1D54-FC36-4241-9A07-FBB522226CF3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0C3BC1-9817-42FC-6805-70715BB31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0F60AC-F712-8876-C4BA-27145B29C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5C24-4E93-4AFE-BBA6-2811AAE9B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00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14CD07-54CE-2A08-152A-7F0C6A252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E783A9-79A6-1151-590D-2B2C070B8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5F2BDD-E8E3-0E74-1D63-57AC960052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B1D54-FC36-4241-9A07-FBB522226CF3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6FDCB-1AE0-B603-F0B5-0E7D378F46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B4A4F-850E-3446-2AB7-595FDDF7DE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85C24-4E93-4AFE-BBA6-2811AAE9B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31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3E33255-56BB-4D0F-9DAF-7E86245167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023151"/>
              </p:ext>
            </p:extLst>
          </p:nvPr>
        </p:nvGraphicFramePr>
        <p:xfrm>
          <a:off x="141247" y="1480607"/>
          <a:ext cx="11919580" cy="20730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3727">
                  <a:extLst>
                    <a:ext uri="{9D8B030D-6E8A-4147-A177-3AD203B41FA5}">
                      <a16:colId xmlns:a16="http://schemas.microsoft.com/office/drawing/2014/main" val="3473107372"/>
                    </a:ext>
                  </a:extLst>
                </a:gridCol>
                <a:gridCol w="1784604">
                  <a:extLst>
                    <a:ext uri="{9D8B030D-6E8A-4147-A177-3AD203B41FA5}">
                      <a16:colId xmlns:a16="http://schemas.microsoft.com/office/drawing/2014/main" val="1515706275"/>
                    </a:ext>
                  </a:extLst>
                </a:gridCol>
                <a:gridCol w="1809423">
                  <a:extLst>
                    <a:ext uri="{9D8B030D-6E8A-4147-A177-3AD203B41FA5}">
                      <a16:colId xmlns:a16="http://schemas.microsoft.com/office/drawing/2014/main" val="3648138051"/>
                    </a:ext>
                  </a:extLst>
                </a:gridCol>
                <a:gridCol w="1939617">
                  <a:extLst>
                    <a:ext uri="{9D8B030D-6E8A-4147-A177-3AD203B41FA5}">
                      <a16:colId xmlns:a16="http://schemas.microsoft.com/office/drawing/2014/main" val="2357304930"/>
                    </a:ext>
                  </a:extLst>
                </a:gridCol>
                <a:gridCol w="1926178">
                  <a:extLst>
                    <a:ext uri="{9D8B030D-6E8A-4147-A177-3AD203B41FA5}">
                      <a16:colId xmlns:a16="http://schemas.microsoft.com/office/drawing/2014/main" val="3037811597"/>
                    </a:ext>
                  </a:extLst>
                </a:gridCol>
                <a:gridCol w="1884905">
                  <a:extLst>
                    <a:ext uri="{9D8B030D-6E8A-4147-A177-3AD203B41FA5}">
                      <a16:colId xmlns:a16="http://schemas.microsoft.com/office/drawing/2014/main" val="1195839774"/>
                    </a:ext>
                  </a:extLst>
                </a:gridCol>
                <a:gridCol w="1601126">
                  <a:extLst>
                    <a:ext uri="{9D8B030D-6E8A-4147-A177-3AD203B41FA5}">
                      <a16:colId xmlns:a16="http://schemas.microsoft.com/office/drawing/2014/main" val="1894035357"/>
                    </a:ext>
                  </a:extLst>
                </a:gridCol>
              </a:tblGrid>
              <a:tr h="252764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HT5</a:t>
                      </a:r>
                      <a:endParaRPr lang="en-GB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HT6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6507225"/>
                  </a:ext>
                </a:extLst>
              </a:tr>
              <a:tr h="90697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1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Year 12</a:t>
                      </a:r>
                    </a:p>
                    <a:p>
                      <a:pPr lvl="0">
                        <a:buNone/>
                      </a:pPr>
                      <a:endParaRPr lang="en-GB" sz="11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50" b="1" i="0" dirty="0"/>
                        <a:t>Indices &amp; Surds</a:t>
                      </a:r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50" b="1" i="0" dirty="0"/>
                        <a:t>Quadratics</a:t>
                      </a:r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50" b="1" i="0" dirty="0"/>
                        <a:t>Binomial Theorem</a:t>
                      </a:r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50" b="1" i="0" dirty="0"/>
                        <a:t>Straight Lines &amp; Circles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5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Simultaneous Equations Logarithms</a:t>
                      </a:r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5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Differentiation &amp; Integration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5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Trigonometry</a:t>
                      </a:r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endParaRPr lang="en-GB" sz="105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5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Introduction to Applied Mathematics </a:t>
                      </a:r>
                    </a:p>
                    <a:p>
                      <a:pPr marL="171450" lvl="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Statistics  and Mechanics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5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Functions</a:t>
                      </a:r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5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Vectors</a:t>
                      </a:r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5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Curves Defined parametrically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5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Numerical methods</a:t>
                      </a:r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endParaRPr lang="en-GB" sz="105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5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Probability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i="0" u="none" strike="noStrike" noProof="0" dirty="0">
                          <a:latin typeface="Calibri"/>
                        </a:rPr>
                        <a:t>Rules for differentiation </a:t>
                      </a:r>
                    </a:p>
                    <a:p>
                      <a:pPr marL="171450" lvl="0" indent="-17145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Including implicit</a:t>
                      </a:r>
                    </a:p>
                    <a:p>
                      <a:pPr marL="0" lvl="0" indent="0" algn="ctr">
                        <a:buNone/>
                      </a:pPr>
                      <a:endParaRPr lang="en-GB" sz="1100" b="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72304627"/>
                  </a:ext>
                </a:extLst>
              </a:tr>
              <a:tr h="90697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1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Year 13</a:t>
                      </a:r>
                    </a:p>
                    <a:p>
                      <a:pPr lvl="0">
                        <a:buNone/>
                      </a:pPr>
                      <a:endParaRPr lang="en-GB" sz="11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182245" lvl="0" indent="-182245" algn="ctr">
                        <a:buFont typeface="Arial" panose="020B0604020202020204" pitchFamily="34" charset="0"/>
                        <a:buNone/>
                      </a:pPr>
                      <a:r>
                        <a:rPr lang="en-GB" sz="1050" b="1" i="0" dirty="0"/>
                        <a:t>Generalised binomial expansion</a:t>
                      </a:r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50" b="1" i="0" dirty="0"/>
                        <a:t>Further integration </a:t>
                      </a:r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50" b="1" i="0" dirty="0"/>
                        <a:t>Further trigonometry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GB" sz="105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Further Applied Mathematics</a:t>
                      </a:r>
                    </a:p>
                    <a:p>
                      <a:pPr marL="171450" marR="0" lvl="0" indent="-1714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Statistics  </a:t>
                      </a:r>
                    </a:p>
                    <a:p>
                      <a:pPr marL="171450" marR="0" lvl="0" indent="-1714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Mechanics</a:t>
                      </a:r>
                      <a:endParaRPr lang="en-US" dirty="0"/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endParaRPr lang="en-GB" sz="105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5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Further integration.</a:t>
                      </a:r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endParaRPr lang="en-GB" sz="105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5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Further trigonometry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5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Recall, Review and Revise (RRR) &amp; Exam Preparation</a:t>
                      </a:r>
                      <a:endParaRPr lang="en-U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GB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Examinations</a:t>
                      </a:r>
                      <a:endParaRPr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>
                      <a:solidFill>
                        <a:schemeClr val="tx1"/>
                      </a:solidFill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954879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2C379510-2969-423D-B6A0-74F517C3B1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73" y="51130"/>
            <a:ext cx="736549" cy="54638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E8DE967-5EA0-4602-9655-62C7DA124C73}"/>
              </a:ext>
            </a:extLst>
          </p:cNvPr>
          <p:cNvSpPr/>
          <p:nvPr/>
        </p:nvSpPr>
        <p:spPr>
          <a:xfrm>
            <a:off x="948559" y="51130"/>
            <a:ext cx="10209321" cy="523220"/>
          </a:xfrm>
          <a:prstGeom prst="rect">
            <a:avLst/>
          </a:prstGeom>
          <a:solidFill>
            <a:srgbClr val="002060"/>
          </a:solidFill>
          <a:ln w="57150">
            <a:solidFill>
              <a:srgbClr val="FF0000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Kirk Hallam Community Academy:  A level Mathematics</a:t>
            </a:r>
            <a:endParaRPr lang="en-GB" sz="2800" b="1" dirty="0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CCCD8A5-63BC-428B-955F-BFC618F2B4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38718" y="149555"/>
            <a:ext cx="822109" cy="37268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D2DF809-B6FC-D500-7B69-E775D72E4E8B}"/>
              </a:ext>
            </a:extLst>
          </p:cNvPr>
          <p:cNvSpPr txBox="1"/>
          <p:nvPr/>
        </p:nvSpPr>
        <p:spPr>
          <a:xfrm>
            <a:off x="-1028700" y="29289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645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471B0F8-1BA8-4C7E-851E-808EEDEC3E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9161469"/>
              </p:ext>
            </p:extLst>
          </p:nvPr>
        </p:nvGraphicFramePr>
        <p:xfrm>
          <a:off x="131173" y="1458595"/>
          <a:ext cx="11919580" cy="312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3727">
                  <a:extLst>
                    <a:ext uri="{9D8B030D-6E8A-4147-A177-3AD203B41FA5}">
                      <a16:colId xmlns:a16="http://schemas.microsoft.com/office/drawing/2014/main" val="3847681764"/>
                    </a:ext>
                  </a:extLst>
                </a:gridCol>
                <a:gridCol w="1784604">
                  <a:extLst>
                    <a:ext uri="{9D8B030D-6E8A-4147-A177-3AD203B41FA5}">
                      <a16:colId xmlns:a16="http://schemas.microsoft.com/office/drawing/2014/main" val="2619496441"/>
                    </a:ext>
                  </a:extLst>
                </a:gridCol>
                <a:gridCol w="1809423">
                  <a:extLst>
                    <a:ext uri="{9D8B030D-6E8A-4147-A177-3AD203B41FA5}">
                      <a16:colId xmlns:a16="http://schemas.microsoft.com/office/drawing/2014/main" val="3641757513"/>
                    </a:ext>
                  </a:extLst>
                </a:gridCol>
                <a:gridCol w="1939617">
                  <a:extLst>
                    <a:ext uri="{9D8B030D-6E8A-4147-A177-3AD203B41FA5}">
                      <a16:colId xmlns:a16="http://schemas.microsoft.com/office/drawing/2014/main" val="3940874798"/>
                    </a:ext>
                  </a:extLst>
                </a:gridCol>
                <a:gridCol w="1926178">
                  <a:extLst>
                    <a:ext uri="{9D8B030D-6E8A-4147-A177-3AD203B41FA5}">
                      <a16:colId xmlns:a16="http://schemas.microsoft.com/office/drawing/2014/main" val="3460680742"/>
                    </a:ext>
                  </a:extLst>
                </a:gridCol>
                <a:gridCol w="1884905">
                  <a:extLst>
                    <a:ext uri="{9D8B030D-6E8A-4147-A177-3AD203B41FA5}">
                      <a16:colId xmlns:a16="http://schemas.microsoft.com/office/drawing/2014/main" val="1237148943"/>
                    </a:ext>
                  </a:extLst>
                </a:gridCol>
                <a:gridCol w="1601126">
                  <a:extLst>
                    <a:ext uri="{9D8B030D-6E8A-4147-A177-3AD203B41FA5}">
                      <a16:colId xmlns:a16="http://schemas.microsoft.com/office/drawing/2014/main" val="141045603"/>
                    </a:ext>
                  </a:extLst>
                </a:gridCol>
              </a:tblGrid>
              <a:tr h="252764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HT5</a:t>
                      </a:r>
                      <a:endParaRPr lang="en-GB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HT6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5331523"/>
                  </a:ext>
                </a:extLst>
              </a:tr>
              <a:tr h="25276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1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Year 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100" b="1" i="0" dirty="0"/>
                        <a:t>Introduction to Matrices</a:t>
                      </a:r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endParaRPr lang="en-GB" sz="1100" b="1" i="0" dirty="0"/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100" b="1" i="0" dirty="0"/>
                        <a:t>Vieta’s Formulae</a:t>
                      </a:r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endParaRPr lang="en-GB" sz="1100" b="1" i="0" dirty="0"/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100" b="1" i="0" dirty="0"/>
                        <a:t>Proof by Induction</a:t>
                      </a:r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endParaRPr lang="en-GB" sz="1100" b="1" i="0" dirty="0"/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100" b="1" i="0" dirty="0"/>
                        <a:t>Conic Sections</a:t>
                      </a:r>
                      <a:endParaRPr 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82245" lvl="0" indent="-182245" algn="ctr">
                        <a:buFont typeface="Arial" panose="020B0604020202020204" pitchFamily="34" charset="0"/>
                        <a:buNone/>
                      </a:pPr>
                      <a:r>
                        <a:rPr lang="en-GB" sz="1100" b="1" i="0" dirty="0"/>
                        <a:t>Introduction to Complex Numbers</a:t>
                      </a:r>
                    </a:p>
                    <a:p>
                      <a:pPr marL="182245" lvl="0" indent="-182245" algn="ctr">
                        <a:buFont typeface="Arial" panose="020B0604020202020204" pitchFamily="34" charset="0"/>
                        <a:buNone/>
                      </a:pPr>
                      <a:endParaRPr lang="en-GB" sz="1100" b="1" i="0" dirty="0"/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100" b="1" i="0" dirty="0"/>
                        <a:t>Rational functions</a:t>
                      </a:r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endParaRPr lang="en-GB" sz="1100" b="1" i="0" dirty="0"/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100" b="1" i="0" dirty="0"/>
                        <a:t>Introduction to vectors</a:t>
                      </a:r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endParaRPr lang="en-GB" sz="1100" b="1" i="0" dirty="0"/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100" b="1" i="0" dirty="0"/>
                        <a:t>Method of differences</a:t>
                      </a:r>
                      <a:endParaRPr 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100" b="1" i="0" dirty="0"/>
                        <a:t>Applied Further Mathematics </a:t>
                      </a:r>
                      <a:endParaRPr lang="en-GB" sz="1100" i="0" dirty="0"/>
                    </a:p>
                    <a:p>
                      <a:pPr marL="171450" lvl="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100" i="0" dirty="0"/>
                        <a:t>Mechanics </a:t>
                      </a:r>
                    </a:p>
                    <a:p>
                      <a:pPr marL="353695" lvl="1" indent="-171450" algn="ctr">
                        <a:buFont typeface="Wingdings" panose="05000000000000000000" pitchFamily="2" charset="2"/>
                        <a:buChar char="Ø"/>
                      </a:pPr>
                      <a:r>
                        <a:rPr lang="en-GB" sz="1100" i="0" dirty="0"/>
                        <a:t>Hooke’s Law, </a:t>
                      </a:r>
                    </a:p>
                    <a:p>
                      <a:pPr marL="353695" lvl="1" indent="-171450" algn="ctr">
                        <a:buFont typeface="Wingdings" panose="05000000000000000000" pitchFamily="2" charset="2"/>
                        <a:buChar char="Ø"/>
                      </a:pPr>
                      <a:r>
                        <a:rPr lang="en-GB" sz="1100" i="0" dirty="0"/>
                        <a:t>2D Circular Motion</a:t>
                      </a:r>
                    </a:p>
                    <a:p>
                      <a:pPr marL="353695" lvl="1" indent="-171450" algn="ctr">
                        <a:buFont typeface="Wingdings" panose="05000000000000000000" pitchFamily="2" charset="2"/>
                        <a:buChar char="Ø"/>
                      </a:pPr>
                      <a:r>
                        <a:rPr lang="en-GB" sz="1100" i="0" dirty="0"/>
                        <a:t>Dimensional Analysis</a:t>
                      </a:r>
                    </a:p>
                    <a:p>
                      <a:pPr marL="171450" lvl="0" indent="-171450" algn="ctr">
                        <a:buFont typeface="Arial" panose="020B0604020202020204" pitchFamily="34" charset="0"/>
                        <a:buChar char="•"/>
                      </a:pPr>
                      <a:endParaRPr lang="en-GB" sz="1100" i="0" dirty="0"/>
                    </a:p>
                    <a:p>
                      <a:pPr marL="171450" lvl="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100" i="0" dirty="0"/>
                        <a:t>Discrete</a:t>
                      </a:r>
                    </a:p>
                    <a:p>
                      <a:pPr marL="356870" lvl="0" indent="-174625" algn="ctr">
                        <a:buFont typeface="Wingdings" panose="05000000000000000000" pitchFamily="2" charset="2"/>
                        <a:buChar char="Ø"/>
                      </a:pPr>
                      <a:r>
                        <a:rPr lang="en-GB" sz="1100" i="0" dirty="0"/>
                        <a:t>Graphs</a:t>
                      </a:r>
                    </a:p>
                    <a:p>
                      <a:pPr marL="356870" lvl="0" indent="-174625" algn="ctr">
                        <a:buFont typeface="Wingdings" panose="05000000000000000000" pitchFamily="2" charset="2"/>
                        <a:buChar char="Ø"/>
                      </a:pPr>
                      <a:r>
                        <a:rPr lang="en-GB" sz="1100" i="0" dirty="0"/>
                        <a:t>networks</a:t>
                      </a:r>
                    </a:p>
                    <a:p>
                      <a:pPr marL="356870" lvl="0" indent="-174625" algn="ctr">
                        <a:buFont typeface="Wingdings" panose="05000000000000000000" pitchFamily="2" charset="2"/>
                        <a:buChar char="Ø"/>
                      </a:pPr>
                      <a:r>
                        <a:rPr lang="en-GB" sz="1100" i="0" dirty="0"/>
                        <a:t>optimisation problems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100" b="1" i="0" dirty="0"/>
                        <a:t>Solving inequalities </a:t>
                      </a:r>
                    </a:p>
                    <a:p>
                      <a:pPr marL="171450" lvl="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/>
                        <a:t>Rational functions</a:t>
                      </a:r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endParaRPr lang="en-GB" sz="1100" b="0" i="0" dirty="0"/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100" b="1" i="0" dirty="0"/>
                        <a:t>Hyperbolic functions</a:t>
                      </a:r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100" b="1" i="0" dirty="0"/>
                        <a:t> </a:t>
                      </a:r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100" b="1" i="0" dirty="0"/>
                        <a:t>Maclaurin Series</a:t>
                      </a:r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endParaRPr lang="en-GB" sz="1100" b="1" i="0" dirty="0"/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100" b="1" i="0" err="1"/>
                        <a:t>l’Hôpital’s</a:t>
                      </a:r>
                      <a:r>
                        <a:rPr lang="en-GB" sz="1100" b="1" i="0" dirty="0"/>
                        <a:t> rule.</a:t>
                      </a:r>
                      <a:endParaRPr 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100" b="1" i="0" dirty="0"/>
                        <a:t>Eigenvalues and eigenvectors</a:t>
                      </a:r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endParaRPr lang="en-GB" sz="1100" b="1" i="0" dirty="0"/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100" b="1" i="0" dirty="0"/>
                        <a:t>Mean value of a function</a:t>
                      </a:r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endParaRPr lang="en-GB" sz="1100" b="1" i="0" dirty="0"/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100" b="1" i="0" dirty="0"/>
                        <a:t>Arc length </a:t>
                      </a:r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endParaRPr lang="en-GB" sz="1100" b="1" i="0" dirty="0"/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100" b="1" i="0" dirty="0"/>
                        <a:t>surface area</a:t>
                      </a:r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endParaRPr lang="en-GB" sz="1100" b="1" i="0" dirty="0"/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100" b="1" i="0" dirty="0"/>
                        <a:t>Centres of mass</a:t>
                      </a:r>
                      <a:endParaRPr 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 </a:t>
                      </a:r>
                      <a:r>
                        <a:rPr kumimoji="0" lang="en-GB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Moivre’s</a:t>
                      </a: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Theorem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GB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Summation of complex series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GB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3D circular motion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9682032"/>
                  </a:ext>
                </a:extLst>
              </a:tr>
              <a:tr h="252764">
                <a:tc>
                  <a:txBody>
                    <a:bodyPr/>
                    <a:lstStyle/>
                    <a:p>
                      <a:r>
                        <a:rPr lang="en-GB" sz="11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Year 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100" b="1" i="0" dirty="0"/>
                        <a:t>Further calculus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1100" b="1" i="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100" b="1" i="0" dirty="0"/>
                        <a:t>Game theory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1100" b="1" i="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100" b="1" i="0" dirty="0"/>
                        <a:t>Group theory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100" b="1" i="0" dirty="0"/>
                        <a:t>Differential equations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1100" b="0" i="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100" b="1" i="0" dirty="0"/>
                        <a:t>Directed flows in networks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/>
                        <a:t>max flow – 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/>
                        <a:t>min cut. 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/>
                        <a:t>Critical activities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100" b="1" i="0" dirty="0"/>
                        <a:t>Momentum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1100" b="1" i="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100" b="1" i="0" dirty="0"/>
                        <a:t>Impulse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1100" b="1" i="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100" b="1" i="0" dirty="0"/>
                        <a:t>Newton’s law of restitution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Revision &amp; Exam Preparation</a:t>
                      </a: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Examinations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9725706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D31FCD27-0887-496C-9760-462C4B71A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73" y="51130"/>
            <a:ext cx="736549" cy="54638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F361FC3-73B3-43C2-9148-B84BD1AC4A68}"/>
              </a:ext>
            </a:extLst>
          </p:cNvPr>
          <p:cNvSpPr/>
          <p:nvPr/>
        </p:nvSpPr>
        <p:spPr>
          <a:xfrm>
            <a:off x="948559" y="51130"/>
            <a:ext cx="10209321" cy="954107"/>
          </a:xfrm>
          <a:prstGeom prst="rect">
            <a:avLst/>
          </a:prstGeom>
          <a:solidFill>
            <a:srgbClr val="002060"/>
          </a:solidFill>
          <a:ln w="57150">
            <a:solidFill>
              <a:srgbClr val="FF0000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Kirk Hallam Community Academy:  A Level Further Mathematics Learning Overview</a:t>
            </a:r>
            <a:endParaRPr lang="en-GB" sz="2800" b="1" dirty="0">
              <a:solidFill>
                <a:schemeClr val="bg1"/>
              </a:solidFill>
              <a:ea typeface="Calibri"/>
              <a:cs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05A4A58-4673-4438-8CA3-75C6F4A380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38718" y="149555"/>
            <a:ext cx="822109" cy="372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715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2C2F446ECC174E9A001FBEBE8D07EA" ma:contentTypeVersion="19" ma:contentTypeDescription="Create a new document." ma:contentTypeScope="" ma:versionID="966aa680e1c1787b563d81b9b7367704">
  <xsd:schema xmlns:xsd="http://www.w3.org/2001/XMLSchema" xmlns:xs="http://www.w3.org/2001/XMLSchema" xmlns:p="http://schemas.microsoft.com/office/2006/metadata/properties" xmlns:ns2="e2f4f8f7-49ab-499e-a30e-72548546ce96" xmlns:ns3="543dd285-bf06-4487-8785-3d4a3bc905f4" targetNamespace="http://schemas.microsoft.com/office/2006/metadata/properties" ma:root="true" ma:fieldsID="fe31e93726a727304460b7b1c4d6d22c" ns2:_="" ns3:_="">
    <xsd:import namespace="e2f4f8f7-49ab-499e-a30e-72548546ce96"/>
    <xsd:import namespace="543dd285-bf06-4487-8785-3d4a3bc905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dat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f4f8f7-49ab-499e-a30e-72548546ce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9725bcc-4bff-48db-9f33-da411d5cb4a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date" ma:index="24" nillable="true" ma:displayName="date" ma:format="DateTime" ma:internalName="date">
      <xsd:simpleType>
        <xsd:restriction base="dms:DateTim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3dd285-bf06-4487-8785-3d4a3bc905f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0f6e713-ec50-4ac4-a881-e36013b6d45e}" ma:internalName="TaxCatchAll" ma:showField="CatchAllData" ma:web="543dd285-bf06-4487-8785-3d4a3bc905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 xmlns="e2f4f8f7-49ab-499e-a30e-72548546ce96" xsi:nil="true"/>
    <lcf76f155ced4ddcb4097134ff3c332f xmlns="e2f4f8f7-49ab-499e-a30e-72548546ce96">
      <Terms xmlns="http://schemas.microsoft.com/office/infopath/2007/PartnerControls"/>
    </lcf76f155ced4ddcb4097134ff3c332f>
    <TaxCatchAll xmlns="543dd285-bf06-4487-8785-3d4a3bc905f4" xsi:nil="true"/>
    <SharedWithUsers xmlns="543dd285-bf06-4487-8785-3d4a3bc905f4">
      <UserInfo>
        <DisplayName/>
        <AccountId xsi:nil="true"/>
        <AccountType/>
      </UserInfo>
    </SharedWithUsers>
    <MediaLengthInSeconds xmlns="e2f4f8f7-49ab-499e-a30e-72548546ce96" xsi:nil="true"/>
  </documentManagement>
</p:properties>
</file>

<file path=customXml/itemProps1.xml><?xml version="1.0" encoding="utf-8"?>
<ds:datastoreItem xmlns:ds="http://schemas.openxmlformats.org/officeDocument/2006/customXml" ds:itemID="{94049BC8-FD87-472A-A4B3-C6109257A8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3FE517-A732-4405-BBD8-380E468A03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f4f8f7-49ab-499e-a30e-72548546ce96"/>
    <ds:schemaRef ds:uri="543dd285-bf06-4487-8785-3d4a3bc905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829A065-3E72-4EE3-81A7-325497DB04F0}">
  <ds:schemaRefs>
    <ds:schemaRef ds:uri="http://schemas.microsoft.com/office/2006/metadata/properties"/>
    <ds:schemaRef ds:uri="http://schemas.microsoft.com/office/infopath/2007/PartnerControls"/>
    <ds:schemaRef ds:uri="e2f4f8f7-49ab-499e-a30e-72548546ce96"/>
    <ds:schemaRef ds:uri="543dd285-bf06-4487-8785-3d4a3bc905f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213</Words>
  <Application>Microsoft Office PowerPoint</Application>
  <PresentationFormat>Widescreen</PresentationFormat>
  <Paragraphs>111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 James Staff 8304169</dc:creator>
  <cp:lastModifiedBy>D James Staff 8304169</cp:lastModifiedBy>
  <cp:revision>19</cp:revision>
  <dcterms:created xsi:type="dcterms:W3CDTF">2023-10-06T12:48:38Z</dcterms:created>
  <dcterms:modified xsi:type="dcterms:W3CDTF">2023-10-16T08:32:06Z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0x010100412C2F446ECC174E9A001FBEBE8D07EA</vt:lpwstr>
  </property>
  <property fmtid="{D5CDD505-2E9C-101B-9397-08002B2CF9AE}" pid="3" name="Order">
    <vt:r8>15199400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MediaServiceImageTags">
    <vt:lpwstr/>
  </property>
</Properties>
</file>