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5" r:id="rId5"/>
    <p:sldId id="266" r:id="rId6"/>
    <p:sldId id="268" r:id="rId7"/>
  </p:sldIdLst>
  <p:sldSz cx="30243463" cy="21386800"/>
  <p:notesSz cx="9926638" cy="6797675"/>
  <p:defaultTextStyle>
    <a:defPPr>
      <a:defRPr lang="en-US"/>
    </a:defPPr>
    <a:lvl1pPr marL="0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475016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2950032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425049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5900065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375079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8850095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325112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1800128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8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2100"/>
    <a:srgbClr val="004C22"/>
    <a:srgbClr val="2EC046"/>
    <a:srgbClr val="02A220"/>
    <a:srgbClr val="006C31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20" y="108"/>
      </p:cViewPr>
      <p:guideLst>
        <p:guide orient="horz" pos="6738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3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1D20-1F39-475F-A224-D7B6CD3C1905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3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87882-63A7-4A8B-9988-2F8BC40A0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5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7882-63A7-4A8B-9988-2F8BC40A00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6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7882-63A7-4A8B-9988-2F8BC40A00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7882-63A7-4A8B-9988-2F8BC40A00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9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"/>
            <a:ext cx="2488785" cy="213868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05" tIns="147503" rIns="295005" bIns="147503"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2383" y="3952677"/>
            <a:ext cx="23932756" cy="16008342"/>
          </a:xfrm>
        </p:spPr>
        <p:txBody>
          <a:bodyPr/>
          <a:lstStyle>
            <a:lvl1pPr>
              <a:defRPr sz="3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2381" y="629012"/>
            <a:ext cx="20471830" cy="2961248"/>
          </a:xfrm>
        </p:spPr>
        <p:txBody>
          <a:bodyPr>
            <a:normAutofit/>
          </a:bodyPr>
          <a:lstStyle>
            <a:lvl1pPr marL="0" indent="0" algn="r">
              <a:buNone/>
              <a:defRPr sz="7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1475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5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57395" y="737268"/>
            <a:ext cx="2597356" cy="1138648"/>
          </a:xfrm>
        </p:spPr>
        <p:txBody>
          <a:bodyPr/>
          <a:lstStyle>
            <a:lvl1pPr>
              <a:defRPr sz="4600"/>
            </a:lvl1pPr>
          </a:lstStyle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4698829" y="653485"/>
            <a:ext cx="2173752" cy="1346578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11" y="856467"/>
            <a:ext cx="6804779" cy="182480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74" y="856467"/>
            <a:ext cx="19910281" cy="18248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62" y="16396548"/>
            <a:ext cx="23942740" cy="3564468"/>
          </a:xfrm>
        </p:spPr>
        <p:txBody>
          <a:bodyPr>
            <a:noAutofit/>
          </a:bodyPr>
          <a:lstStyle>
            <a:lvl1pPr algn="l">
              <a:defRPr sz="23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464" y="2613942"/>
            <a:ext cx="24698828" cy="13782604"/>
          </a:xfrm>
        </p:spPr>
        <p:txBody>
          <a:bodyPr>
            <a:normAutofit/>
          </a:bodyPr>
          <a:lstStyle>
            <a:lvl1pPr>
              <a:defRPr sz="9000"/>
            </a:lvl1pPr>
            <a:lvl2pPr>
              <a:defRPr sz="6000">
                <a:solidFill>
                  <a:schemeClr val="tx1"/>
                </a:solidFill>
              </a:defRPr>
            </a:lvl2pPr>
            <a:lvl3pPr>
              <a:defRPr sz="6000">
                <a:solidFill>
                  <a:schemeClr val="tx1"/>
                </a:solidFill>
              </a:defRPr>
            </a:lvl3pPr>
            <a:lvl4pPr>
              <a:defRPr sz="6000">
                <a:solidFill>
                  <a:schemeClr val="tx1"/>
                </a:solidFill>
              </a:defRPr>
            </a:lvl4pPr>
            <a:lvl5pPr>
              <a:defRPr sz="6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461" y="13983687"/>
            <a:ext cx="23942746" cy="2376310"/>
          </a:xfrm>
        </p:spPr>
        <p:txBody>
          <a:bodyPr bIns="0" anchor="b"/>
          <a:lstStyle>
            <a:lvl1pPr marL="0" indent="0">
              <a:buNone/>
              <a:defRPr sz="6600">
                <a:solidFill>
                  <a:schemeClr val="tx1"/>
                </a:solidFill>
              </a:defRPr>
            </a:lvl1pPr>
            <a:lvl2pPr marL="147501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9500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42504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0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7507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00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2511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012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32462" y="16396548"/>
            <a:ext cx="23942740" cy="3564468"/>
          </a:xfrm>
        </p:spPr>
        <p:txBody>
          <a:bodyPr>
            <a:noAutofit/>
          </a:bodyPr>
          <a:lstStyle>
            <a:lvl1pPr algn="l">
              <a:defRPr sz="23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22381" y="2623448"/>
            <a:ext cx="12339333" cy="1368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875852" y="2623448"/>
            <a:ext cx="12339333" cy="1368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462" y="2623449"/>
            <a:ext cx="12349416" cy="1663418"/>
          </a:xfrm>
        </p:spPr>
        <p:txBody>
          <a:bodyPr anchor="t">
            <a:normAutofit/>
          </a:bodyPr>
          <a:lstStyle>
            <a:lvl1pPr marL="0" indent="0">
              <a:buNone/>
              <a:defRPr sz="6000" b="1"/>
            </a:lvl1pPr>
            <a:lvl2pPr marL="1475016" indent="0">
              <a:buNone/>
              <a:defRPr sz="6600" b="1"/>
            </a:lvl2pPr>
            <a:lvl3pPr marL="2950032" indent="0">
              <a:buNone/>
              <a:defRPr sz="6000" b="1"/>
            </a:lvl3pPr>
            <a:lvl4pPr marL="4425049" indent="0">
              <a:buNone/>
              <a:defRPr sz="5000" b="1"/>
            </a:lvl4pPr>
            <a:lvl5pPr marL="5900065" indent="0">
              <a:buNone/>
              <a:defRPr sz="5000" b="1"/>
            </a:lvl5pPr>
            <a:lvl6pPr marL="7375079" indent="0">
              <a:buNone/>
              <a:defRPr sz="5000" b="1"/>
            </a:lvl6pPr>
            <a:lvl7pPr marL="8850095" indent="0">
              <a:buNone/>
              <a:defRPr sz="5000" b="1"/>
            </a:lvl7pPr>
            <a:lvl8pPr marL="10325112" indent="0">
              <a:buNone/>
              <a:defRPr sz="5000" b="1"/>
            </a:lvl8pPr>
            <a:lvl9pPr marL="11800128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885937" y="2623449"/>
            <a:ext cx="12354266" cy="1663418"/>
          </a:xfrm>
        </p:spPr>
        <p:txBody>
          <a:bodyPr anchor="t">
            <a:normAutofit/>
          </a:bodyPr>
          <a:lstStyle>
            <a:lvl1pPr marL="0" indent="0">
              <a:buNone/>
              <a:defRPr sz="6000" b="1"/>
            </a:lvl1pPr>
            <a:lvl2pPr marL="1475016" indent="0">
              <a:buNone/>
              <a:defRPr sz="6600" b="1"/>
            </a:lvl2pPr>
            <a:lvl3pPr marL="2950032" indent="0">
              <a:buNone/>
              <a:defRPr sz="6000" b="1"/>
            </a:lvl3pPr>
            <a:lvl4pPr marL="4425049" indent="0">
              <a:buNone/>
              <a:defRPr sz="5000" b="1"/>
            </a:lvl4pPr>
            <a:lvl5pPr marL="5900065" indent="0">
              <a:buNone/>
              <a:defRPr sz="5000" b="1"/>
            </a:lvl5pPr>
            <a:lvl6pPr marL="7375079" indent="0">
              <a:buNone/>
              <a:defRPr sz="5000" b="1"/>
            </a:lvl6pPr>
            <a:lvl7pPr marL="8850095" indent="0">
              <a:buNone/>
              <a:defRPr sz="5000" b="1"/>
            </a:lvl7pPr>
            <a:lvl8pPr marL="10325112" indent="0">
              <a:buNone/>
              <a:defRPr sz="5000" b="1"/>
            </a:lvl8pPr>
            <a:lvl9pPr marL="11800128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022381" y="4305876"/>
            <a:ext cx="12339333" cy="11976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6875852" y="4305874"/>
            <a:ext cx="12339333" cy="11976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169" y="1232711"/>
            <a:ext cx="9949892" cy="3623874"/>
          </a:xfrm>
        </p:spPr>
        <p:txBody>
          <a:bodyPr anchor="b"/>
          <a:lstStyle>
            <a:lvl1pPr algn="l">
              <a:defRPr sz="66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02169" y="4856587"/>
            <a:ext cx="9949892" cy="13678642"/>
          </a:xfrm>
        </p:spPr>
        <p:txBody>
          <a:bodyPr/>
          <a:lstStyle>
            <a:lvl1pPr marL="0" indent="0">
              <a:buNone/>
              <a:defRPr sz="4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75016" indent="0">
              <a:buNone/>
              <a:defRPr sz="4000"/>
            </a:lvl2pPr>
            <a:lvl3pPr marL="2950032" indent="0">
              <a:buNone/>
              <a:defRPr sz="3200"/>
            </a:lvl3pPr>
            <a:lvl4pPr marL="4425049" indent="0">
              <a:buNone/>
              <a:defRPr sz="2800"/>
            </a:lvl4pPr>
            <a:lvl5pPr marL="5900065" indent="0">
              <a:buNone/>
              <a:defRPr sz="2800"/>
            </a:lvl5pPr>
            <a:lvl6pPr marL="7375079" indent="0">
              <a:buNone/>
              <a:defRPr sz="2800"/>
            </a:lvl6pPr>
            <a:lvl7pPr marL="8850095" indent="0">
              <a:buNone/>
              <a:defRPr sz="2800"/>
            </a:lvl7pPr>
            <a:lvl8pPr marL="10325112" indent="0">
              <a:buNone/>
              <a:defRPr sz="2800"/>
            </a:lvl8pPr>
            <a:lvl9pPr marL="11800128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024347" y="1188156"/>
            <a:ext cx="15877819" cy="1853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63" y="14422382"/>
            <a:ext cx="18146078" cy="1261272"/>
          </a:xfrm>
        </p:spPr>
        <p:txBody>
          <a:bodyPr bIns="0" anchor="b"/>
          <a:lstStyle>
            <a:lvl1pPr algn="l">
              <a:defRPr sz="66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79000" y="1188157"/>
            <a:ext cx="19406222" cy="12728114"/>
          </a:xfrm>
        </p:spPr>
        <p:txBody>
          <a:bodyPr/>
          <a:lstStyle>
            <a:lvl1pPr marL="0" indent="0">
              <a:buNone/>
              <a:defRPr sz="10400"/>
            </a:lvl1pPr>
            <a:lvl2pPr marL="1475016" indent="0">
              <a:buNone/>
              <a:defRPr sz="9000"/>
            </a:lvl2pPr>
            <a:lvl3pPr marL="2950032" indent="0">
              <a:buNone/>
              <a:defRPr sz="7600"/>
            </a:lvl3pPr>
            <a:lvl4pPr marL="4425049" indent="0">
              <a:buNone/>
              <a:defRPr sz="6600"/>
            </a:lvl4pPr>
            <a:lvl5pPr marL="5900065" indent="0">
              <a:buNone/>
              <a:defRPr sz="6600"/>
            </a:lvl5pPr>
            <a:lvl6pPr marL="7375079" indent="0">
              <a:buNone/>
              <a:defRPr sz="6600"/>
            </a:lvl6pPr>
            <a:lvl7pPr marL="8850095" indent="0">
              <a:buNone/>
              <a:defRPr sz="6600"/>
            </a:lvl7pPr>
            <a:lvl8pPr marL="10325112" indent="0">
              <a:buNone/>
              <a:defRPr sz="6600"/>
            </a:lvl8pPr>
            <a:lvl9pPr marL="11800128" indent="0">
              <a:buNone/>
              <a:defRPr sz="6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2463" y="15683655"/>
            <a:ext cx="13357529" cy="4277362"/>
          </a:xfrm>
        </p:spPr>
        <p:txBody>
          <a:bodyPr/>
          <a:lstStyle>
            <a:lvl1pPr marL="0" indent="0">
              <a:buNone/>
              <a:defRPr sz="4600">
                <a:solidFill>
                  <a:schemeClr val="tx1"/>
                </a:solidFill>
              </a:defRPr>
            </a:lvl1pPr>
            <a:lvl2pPr marL="1475016" indent="0">
              <a:buNone/>
              <a:defRPr sz="4000"/>
            </a:lvl2pPr>
            <a:lvl3pPr marL="2950032" indent="0">
              <a:buNone/>
              <a:defRPr sz="3200"/>
            </a:lvl3pPr>
            <a:lvl4pPr marL="4425049" indent="0">
              <a:buNone/>
              <a:defRPr sz="2800"/>
            </a:lvl4pPr>
            <a:lvl5pPr marL="5900065" indent="0">
              <a:buNone/>
              <a:defRPr sz="2800"/>
            </a:lvl5pPr>
            <a:lvl6pPr marL="7375079" indent="0">
              <a:buNone/>
              <a:defRPr sz="2800"/>
            </a:lvl6pPr>
            <a:lvl7pPr marL="8850095" indent="0">
              <a:buNone/>
              <a:defRPr sz="2800"/>
            </a:lvl7pPr>
            <a:lvl8pPr marL="10325112" indent="0">
              <a:buNone/>
              <a:defRPr sz="2800"/>
            </a:lvl8pPr>
            <a:lvl9pPr marL="11800128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32462" y="16396548"/>
            <a:ext cx="23942740" cy="3564468"/>
          </a:xfrm>
          <a:prstGeom prst="rect">
            <a:avLst/>
          </a:prstGeom>
        </p:spPr>
        <p:txBody>
          <a:bodyPr vert="horz" lIns="295005" tIns="147503" rIns="295005" bIns="147503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464" y="2613942"/>
            <a:ext cx="24698828" cy="13782604"/>
          </a:xfrm>
          <a:prstGeom prst="rect">
            <a:avLst/>
          </a:prstGeom>
        </p:spPr>
        <p:txBody>
          <a:bodyPr vert="horz" lIns="295005" tIns="147503" rIns="295005" bIns="1475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349" y="20436277"/>
            <a:ext cx="23690713" cy="712894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4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731291" y="17901548"/>
            <a:ext cx="1260144" cy="1138648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40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27959458" y="17822333"/>
            <a:ext cx="803340" cy="1346578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295005" tIns="147503" rIns="295005" bIns="14750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3716511" y="15013145"/>
            <a:ext cx="8189134" cy="756086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fld id="{C0BC9D5C-F284-46B4-BE5D-DDC1F2C60C09}" type="datetimeFigureOut">
              <a:rPr lang="en-GB" smtClean="0"/>
              <a:pPr/>
              <a:t>22/07/2022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50032" rtl="0" eaLnBrk="1" latinLnBrk="0" hangingPunct="1">
        <a:spcBef>
          <a:spcPct val="0"/>
        </a:spcBef>
        <a:buNone/>
        <a:defRPr sz="23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1106263" indent="-1106263" algn="l" defTabSz="2950032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2"/>
          </a:solidFill>
          <a:latin typeface="+mn-lt"/>
          <a:ea typeface="+mn-ea"/>
          <a:cs typeface="+mn-cs"/>
        </a:defRPr>
      </a:lvl1pPr>
      <a:lvl2pPr marL="2396900" indent="-921886" algn="l" defTabSz="2950032" rtl="0" eaLnBrk="1" latinLnBrk="0" hangingPunct="1">
        <a:spcBef>
          <a:spcPct val="20000"/>
        </a:spcBef>
        <a:buFont typeface="Arial" pitchFamily="34" charset="0"/>
        <a:buChar char="˃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7540" indent="-737507" algn="l" defTabSz="2950032" rtl="0" eaLnBrk="1" latinLnBrk="0" hangingPunct="1">
        <a:spcBef>
          <a:spcPct val="20000"/>
        </a:spcBef>
        <a:buFont typeface="Calibri" pitchFamily="34" charset="0"/>
        <a:buChar char="+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5162556" indent="-737507" algn="l" defTabSz="2950032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637572" indent="-737507" algn="l" defTabSz="2950032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112588" indent="-737507" algn="l" defTabSz="2950032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587605" indent="-737507" algn="l" defTabSz="2950032" rtl="0" eaLnBrk="1" latinLnBrk="0" hangingPunct="1">
        <a:spcBef>
          <a:spcPct val="20000"/>
        </a:spcBef>
        <a:buFont typeface="Calibri" pitchFamily="34" charset="0"/>
        <a:buChar char="+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2621" indent="-737507" algn="l" defTabSz="2950032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7637" indent="-737507" algn="l" defTabSz="2950032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016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032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049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5900065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375079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850095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5112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0128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37997" y="0"/>
            <a:ext cx="30243463" cy="2138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10545903" y="4153407"/>
            <a:ext cx="9547077" cy="1372179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1585" y="4153407"/>
            <a:ext cx="9221937" cy="13721795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643714" y="5555505"/>
            <a:ext cx="9542722" cy="12988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internet, research Art History starting from 1900- present day. You will need to find images and information 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an Art History timeline starting from 1900- present day. Display this in a creative and organised way, you need to include some artists names from different art movements 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information from the timeline Research the any art movement,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page to display this research. Add titles, images and text</a:t>
            </a:r>
            <a:endParaRPr lang="en-GB" sz="3000" u="sng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use of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Colour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Detail </a:t>
            </a:r>
            <a:endParaRPr lang="en-GB" sz="2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2200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. </a:t>
            </a:r>
          </a:p>
          <a:p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6445" y="6025804"/>
            <a:ext cx="8963199" cy="1231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internet, research Art History starting from 1900- present day. You will need to find images and information 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an Art History timeline starting from 1900- present day. You can display this however you would like. Be as creative as possible with your presentation. 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information from the timeline Research the pop art movement, create an A4 pop art page. Include information on artists, images and text.</a:t>
            </a:r>
          </a:p>
          <a:p>
            <a:pPr marL="646540" indent="-646540">
              <a:buFont typeface="+mj-lt"/>
              <a:buAutoNum type="arabicPeriod"/>
            </a:pPr>
            <a:endParaRPr lang="en-GB" sz="22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use of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Colour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Detail </a:t>
            </a:r>
          </a:p>
          <a:p>
            <a:endParaRPr lang="en-GB" sz="2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2200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. </a:t>
            </a:r>
          </a:p>
          <a:p>
            <a:pPr marL="628650"/>
            <a:endParaRPr lang="en-GB" sz="2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marL="646540" indent="-646540">
              <a:buFont typeface="+mj-lt"/>
              <a:buAutoNum type="arabicPeriod"/>
            </a:pPr>
            <a:endParaRPr lang="en-GB" sz="2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599239" y="4153085"/>
            <a:ext cx="9140636" cy="13721795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500942" y="4453313"/>
            <a:ext cx="3248393" cy="874536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181" y="4289632"/>
            <a:ext cx="1049696" cy="1488849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16439730" y="4559754"/>
            <a:ext cx="2418656" cy="933068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4" name="TextBox 113"/>
          <p:cNvSpPr txBox="1"/>
          <p:nvPr/>
        </p:nvSpPr>
        <p:spPr>
          <a:xfrm>
            <a:off x="20736628" y="5520380"/>
            <a:ext cx="9182682" cy="13357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internet, research Art History starting from 1900- present day. You will need to find images and information 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2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an Art History timeline starting from 1900- present day. Display this in a creative and organised way, you need to include some artists names from different art movements and will need to add some of your own opinions on the art movements.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information from the timeline Research the any art movement, </a:t>
            </a:r>
            <a:r>
              <a:rPr lang="en-US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page to display this information. Must include titles of work, artists and your opinion on this movement. </a:t>
            </a:r>
            <a:endParaRPr lang="en-GB" sz="3000" u="sng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endParaRPr lang="en-GB" sz="32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use of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Colour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Highly developed detail </a:t>
            </a:r>
          </a:p>
          <a:p>
            <a:endParaRPr lang="en-GB" sz="32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32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180574" y="616273"/>
            <a:ext cx="14940694" cy="1977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9314" tIns="64657" rIns="129314" bIns="64657">
            <a:spAutoFit/>
          </a:bodyPr>
          <a:lstStyle/>
          <a:p>
            <a:pPr algn="ctr"/>
            <a:r>
              <a:rPr lang="en-US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7 Expressive Arts – Art 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076445" y="2847466"/>
            <a:ext cx="2893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275434" y="18317325"/>
            <a:ext cx="25424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/>
            <a:endParaRPr lang="en-GB" sz="44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Due…………………………………………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0" y="-2699"/>
            <a:ext cx="32766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Name:</a:t>
            </a:r>
          </a:p>
          <a:p>
            <a:r>
              <a:rPr lang="en-GB" sz="4000" dirty="0"/>
              <a:t>Scholar 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4364641" y="4568018"/>
            <a:ext cx="1649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11755160" y="4565154"/>
            <a:ext cx="4637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21522803" y="4477157"/>
            <a:ext cx="4047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</a:rPr>
              <a:t>Flamin</a:t>
            </a:r>
            <a:r>
              <a:rPr lang="en-GB" b="1" dirty="0">
                <a:solidFill>
                  <a:srgbClr val="000000"/>
                </a:solidFill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20570248" y="5538465"/>
            <a:ext cx="9140636" cy="2974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10668601" y="5586597"/>
            <a:ext cx="9542722" cy="33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896472" y="5620373"/>
            <a:ext cx="9309979" cy="391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25202852" y="19563658"/>
            <a:ext cx="5040612" cy="1744388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15661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37997" y="0"/>
            <a:ext cx="30243463" cy="2138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10545903" y="4153407"/>
            <a:ext cx="9547077" cy="1372179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1585" y="4153407"/>
            <a:ext cx="9221937" cy="13721795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599239" y="4153085"/>
            <a:ext cx="9140636" cy="13721795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3000" dirty="0"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500942" y="4453313"/>
            <a:ext cx="3248393" cy="874536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181" y="4289632"/>
            <a:ext cx="1049696" cy="1488849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16439730" y="4559754"/>
            <a:ext cx="2418656" cy="933068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5" name="Rectangle 114"/>
          <p:cNvSpPr/>
          <p:nvPr/>
        </p:nvSpPr>
        <p:spPr>
          <a:xfrm>
            <a:off x="7180574" y="616273"/>
            <a:ext cx="14940694" cy="19772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29314" tIns="64657" rIns="129314" bIns="64657">
            <a:spAutoFit/>
          </a:bodyPr>
          <a:lstStyle/>
          <a:p>
            <a:pPr algn="ctr"/>
            <a:r>
              <a:rPr lang="en-US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8 Expressive Arts – Art 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076445" y="2847466"/>
            <a:ext cx="2893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275434" y="18317325"/>
            <a:ext cx="25424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/>
            <a:endParaRPr lang="en-GB" sz="44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Due…………………………………………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0" y="-2699"/>
            <a:ext cx="32766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Name:</a:t>
            </a:r>
          </a:p>
          <a:p>
            <a:r>
              <a:rPr lang="en-GB" sz="4000" dirty="0"/>
              <a:t>Scholar 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4364641" y="4568018"/>
            <a:ext cx="1649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11755160" y="4565154"/>
            <a:ext cx="4637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21522803" y="4477157"/>
            <a:ext cx="4047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</a:rPr>
              <a:t>Flamin</a:t>
            </a:r>
            <a:r>
              <a:rPr lang="en-GB" b="1" dirty="0">
                <a:solidFill>
                  <a:srgbClr val="000000"/>
                </a:solidFill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20570248" y="5538465"/>
            <a:ext cx="9140636" cy="2974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10668601" y="5586597"/>
            <a:ext cx="9542722" cy="33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896472" y="5620373"/>
            <a:ext cx="9309979" cy="391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25202852" y="19563658"/>
            <a:ext cx="5040612" cy="1744388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0E6FBAE-9A3F-4ADB-B080-F8D2F0FEB63A}"/>
              </a:ext>
            </a:extLst>
          </p:cNvPr>
          <p:cNvSpPr txBox="1"/>
          <p:nvPr/>
        </p:nvSpPr>
        <p:spPr>
          <a:xfrm>
            <a:off x="1076445" y="5804231"/>
            <a:ext cx="8064896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internet research the Architect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Terunobu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Fujimori, you will need to find images and information</a:t>
            </a:r>
            <a:r>
              <a:rPr lang="en-GB" sz="3000" dirty="0">
                <a:latin typeface="Consolas" panose="020B0609020204030204" pitchFamily="49" charset="0"/>
                <a:cs typeface="Aharoni" pitchFamily="2" charset="-79"/>
              </a:rPr>
              <a:t>.</a:t>
            </a:r>
          </a:p>
          <a:p>
            <a:r>
              <a:rPr lang="en-GB" sz="3000" dirty="0">
                <a:latin typeface="Consolas" panose="020B0609020204030204" pitchFamily="49" charset="0"/>
                <a:cs typeface="Aharoni" pitchFamily="2" charset="-79"/>
              </a:rPr>
              <a:t> </a:t>
            </a:r>
            <a:endParaRPr lang="en-GB" sz="3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Terunobu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Fujimori as influence, design your own house on paper, label the drawings. Think about the structure, Add colour. </a:t>
            </a:r>
          </a:p>
          <a:p>
            <a:endParaRPr lang="en-GB" sz="3000" u="sng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your drawings create a small model of your house, use any recycled materials or found materials from around your house. The sculpture should </a:t>
            </a:r>
            <a:r>
              <a:rPr lang="en-GB" sz="3000" b="1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be no bigger than shoe box size. </a:t>
            </a:r>
          </a:p>
          <a:p>
            <a:endParaRPr lang="en-GB" sz="3000" b="1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use of materials, try to use recycled materials.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The detail in your design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The way your sculpture is put together. </a:t>
            </a:r>
          </a:p>
          <a:p>
            <a:endParaRPr lang="en-GB" sz="3000" dirty="0">
              <a:latin typeface="Consolas" panose="020B060902020403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8ED4B6-00F8-450F-B7BF-563E9E23D936}"/>
              </a:ext>
            </a:extLst>
          </p:cNvPr>
          <p:cNvSpPr/>
          <p:nvPr/>
        </p:nvSpPr>
        <p:spPr>
          <a:xfrm>
            <a:off x="10827110" y="5205189"/>
            <a:ext cx="9130544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6113" indent="-17463"/>
            <a:endParaRPr lang="en-GB" sz="3000" dirty="0">
              <a:solidFill>
                <a:srgbClr val="00B05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internet research the Architect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Terunobu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Fujimori, you will need to find images and information</a:t>
            </a:r>
            <a:r>
              <a:rPr lang="en-GB" sz="3000" dirty="0">
                <a:latin typeface="Consolas" panose="020B0609020204030204" pitchFamily="49" charset="0"/>
                <a:cs typeface="Aharoni" pitchFamily="2" charset="-79"/>
              </a:rPr>
              <a:t>. </a:t>
            </a:r>
          </a:p>
          <a:p>
            <a:endParaRPr lang="en-GB" sz="3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Terunobu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Fujimori as influence, design your own house on paper, label the drawings, discussing material use and decoration.  Think about the structure, Add colour. </a:t>
            </a:r>
          </a:p>
          <a:p>
            <a:endParaRPr lang="en-GB" sz="3000" u="sng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your drawings create a small model of your house, use any recycled materials or found materials from around your house. Write a short description of the house and how it is functional The sculpture should </a:t>
            </a:r>
            <a:r>
              <a:rPr lang="en-GB" sz="3000" b="1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be no bigger than shoe box size. </a:t>
            </a:r>
          </a:p>
          <a:p>
            <a:pPr marL="646540" indent="-646540">
              <a:buFont typeface="+mj-lt"/>
              <a:buAutoNum type="arabicPeriod" startAt="2"/>
            </a:pPr>
            <a:endParaRPr lang="en-GB" sz="3000" dirty="0"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use of materials, try to use recycled materials.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The detail in your design and labelling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The way your sculpture is put together.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7DD425-73D4-4E84-9C6E-895F8814700D}"/>
              </a:ext>
            </a:extLst>
          </p:cNvPr>
          <p:cNvSpPr/>
          <p:nvPr/>
        </p:nvSpPr>
        <p:spPr>
          <a:xfrm>
            <a:off x="20782711" y="5699842"/>
            <a:ext cx="8715710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the internet research the Architect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Terunobu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Fujimori, you will need to find images and information</a:t>
            </a:r>
            <a:r>
              <a:rPr lang="en-GB" sz="3000" dirty="0">
                <a:latin typeface="Consolas" panose="020B0609020204030204" pitchFamily="49" charset="0"/>
                <a:cs typeface="Aharoni" pitchFamily="2" charset="-79"/>
              </a:rPr>
              <a:t>. </a:t>
            </a:r>
            <a:endParaRPr lang="en-GB" sz="3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Terunobu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Fujimori as influence, design your own house on paper, create a drawing, label and apply colour. Discuss material use and write a plan on how you would make this house. </a:t>
            </a: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your drawings create a small model of your house, use any recycled materials or found materials from around your house. </a:t>
            </a:r>
            <a:r>
              <a:rPr lang="en-US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short evaluation outlining any issues you had when creating your small sculpture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The sculpture should </a:t>
            </a:r>
            <a:r>
              <a:rPr lang="en-GB" sz="3000" b="1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be no bigger than shoe box size. </a:t>
            </a:r>
          </a:p>
          <a:p>
            <a:endParaRPr lang="en-GB" sz="3000" b="1" u="sng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use of materials, try to use recycled materials.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The detail in your design and labelling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The way your sculpture is put together. </a:t>
            </a:r>
          </a:p>
        </p:txBody>
      </p:sp>
    </p:spTree>
    <p:extLst>
      <p:ext uri="{BB962C8B-B14F-4D97-AF65-F5344CB8AC3E}">
        <p14:creationId xmlns:p14="http://schemas.microsoft.com/office/powerpoint/2010/main" val="410515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37997" y="0"/>
            <a:ext cx="30243463" cy="2138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10545903" y="4153407"/>
            <a:ext cx="9547077" cy="1372179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1585" y="4153407"/>
            <a:ext cx="9221937" cy="13721795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599239" y="4153085"/>
            <a:ext cx="9140636" cy="13721795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3000" dirty="0"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500942" y="4453313"/>
            <a:ext cx="3248393" cy="874536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181" y="4289632"/>
            <a:ext cx="1049696" cy="1488849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16439730" y="4559754"/>
            <a:ext cx="2418656" cy="933068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5" name="Rectangle 114"/>
          <p:cNvSpPr/>
          <p:nvPr/>
        </p:nvSpPr>
        <p:spPr>
          <a:xfrm>
            <a:off x="7180574" y="616273"/>
            <a:ext cx="14940694" cy="19772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129314" tIns="64657" rIns="129314" bIns="64657">
            <a:spAutoFit/>
          </a:bodyPr>
          <a:lstStyle/>
          <a:p>
            <a:pPr algn="ctr"/>
            <a:r>
              <a:rPr lang="en-US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9 Expressive Arts – Art 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076445" y="2847466"/>
            <a:ext cx="2893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275434" y="18317325"/>
            <a:ext cx="25424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/>
            <a:endParaRPr lang="en-GB" sz="44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Due…………………………………………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0" y="-2699"/>
            <a:ext cx="32766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Name:</a:t>
            </a:r>
          </a:p>
          <a:p>
            <a:r>
              <a:rPr lang="en-GB" sz="4000" dirty="0"/>
              <a:t>Scholar 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4364641" y="4568018"/>
            <a:ext cx="1649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11755160" y="4565154"/>
            <a:ext cx="4637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21522803" y="4477157"/>
            <a:ext cx="4047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</a:rPr>
              <a:t>Flamin</a:t>
            </a:r>
            <a:r>
              <a:rPr lang="en-GB" b="1" dirty="0">
                <a:solidFill>
                  <a:srgbClr val="000000"/>
                </a:solidFill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20570248" y="5538465"/>
            <a:ext cx="9140636" cy="2974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10668601" y="5586597"/>
            <a:ext cx="9542722" cy="33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896472" y="5620373"/>
            <a:ext cx="9309979" cy="391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25202852" y="19563658"/>
            <a:ext cx="5040612" cy="1744388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C364439-0CE6-448C-B0D0-EC25A91F4652}"/>
              </a:ext>
            </a:extLst>
          </p:cNvPr>
          <p:cNvSpPr/>
          <p:nvPr/>
        </p:nvSpPr>
        <p:spPr>
          <a:xfrm>
            <a:off x="1265092" y="6031394"/>
            <a:ext cx="8384031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your camera or phone take x3 images of items that link to your identity. Get inspiration from Pinterest.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your own small sketchbook using different papers. You can create these on your own or gather some materials from school.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In your handmade sketchbook draw x3 abstract or realistic drawings from the images that you have taken linking with your identity. Make sure you use the 80/20 rule.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Detail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Material use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Composition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6228DD-1017-4C33-A651-CD3E1D344B16}"/>
              </a:ext>
            </a:extLst>
          </p:cNvPr>
          <p:cNvSpPr/>
          <p:nvPr/>
        </p:nvSpPr>
        <p:spPr>
          <a:xfrm>
            <a:off x="10878871" y="4850927"/>
            <a:ext cx="8739724" cy="1348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6540" indent="-646540">
              <a:buAutoNum type="arabicPeriod"/>
            </a:pPr>
            <a:endParaRPr lang="en-GB" sz="3000" dirty="0">
              <a:latin typeface="Consolas" panose="020B0609020204030204" pitchFamily="49" charset="0"/>
              <a:cs typeface="Aharoni" pitchFamily="2" charset="-79"/>
            </a:endParaRPr>
          </a:p>
          <a:p>
            <a:pPr marL="646540" indent="-646540">
              <a:buAutoNum type="arabicPeriod"/>
            </a:pPr>
            <a:endParaRPr lang="en-GB" sz="3000" dirty="0"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your camera or phone take x5 images of items that link to your identity. Get inspiration from Pinterest and create a pin board of ideas on there. If you haven’t got an account you can create one for free.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your own small sketchbook using different papers. You can create these on your own or gather some materials from school.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In your handmade sketchbook draw x5 abstract or realistic drawings from the images that you have taken linking with your identity. Make sure you use the 80/20 rule.</a:t>
            </a:r>
          </a:p>
          <a:p>
            <a:endParaRPr lang="en-GB" sz="3000" b="1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Detail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Material use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81FEE1-31D7-4FE9-A6F2-7AD490BDF15D}"/>
              </a:ext>
            </a:extLst>
          </p:cNvPr>
          <p:cNvSpPr/>
          <p:nvPr/>
        </p:nvSpPr>
        <p:spPr>
          <a:xfrm>
            <a:off x="20712168" y="5580817"/>
            <a:ext cx="9056698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Using your camera or phone take x7 or more images of items that link to your identity. Get inspiration from Pinterest and create a pin board of ideas on there. If you haven’t got an account you can create one for free.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your own small sketchbook using different papers. You can create these on your own or gather some materials from school. </a:t>
            </a:r>
            <a:r>
              <a:rPr lang="en-GB" sz="3000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In your handmade sketchbook draw x7 or more abstract or realistic drawings from the images that you have taken linking with your identity. Make sure you use the 80/20 rule.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Create a sculpture using house hold items. See what you can create! </a:t>
            </a:r>
            <a:endParaRPr lang="en-GB" sz="3000" u="sng" dirty="0">
              <a:solidFill>
                <a:srgbClr val="00B0F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3000" b="1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Detail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Material use </a:t>
            </a:r>
          </a:p>
        </p:txBody>
      </p:sp>
    </p:spTree>
    <p:extLst>
      <p:ext uri="{BB962C8B-B14F-4D97-AF65-F5344CB8AC3E}">
        <p14:creationId xmlns:p14="http://schemas.microsoft.com/office/powerpoint/2010/main" val="3891776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8CD209AE03F4DADE98A0BAC5D9169" ma:contentTypeVersion="13" ma:contentTypeDescription="Create a new document." ma:contentTypeScope="" ma:versionID="a9378eef306cc01695e5512ca8080d54">
  <xsd:schema xmlns:xsd="http://www.w3.org/2001/XMLSchema" xmlns:xs="http://www.w3.org/2001/XMLSchema" xmlns:p="http://schemas.microsoft.com/office/2006/metadata/properties" xmlns:ns3="d91926e4-010a-43be-a2b5-9142c9a479b6" xmlns:ns4="e9f6ad42-2581-4522-83b6-193318e48e76" targetNamespace="http://schemas.microsoft.com/office/2006/metadata/properties" ma:root="true" ma:fieldsID="19024d01a83b8dfa93091b4d58b2fbca" ns3:_="" ns4:_="">
    <xsd:import namespace="d91926e4-010a-43be-a2b5-9142c9a479b6"/>
    <xsd:import namespace="e9f6ad42-2581-4522-83b6-193318e48e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926e4-010a-43be-a2b5-9142c9a479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6ad42-2581-4522-83b6-193318e48e7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8E7CA-6BC1-410C-80B5-8187D0774E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1926e4-010a-43be-a2b5-9142c9a479b6"/>
    <ds:schemaRef ds:uri="e9f6ad42-2581-4522-83b6-193318e48e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56A422-FFF1-49BF-9392-AFEB2B212D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CC151B-BE07-489B-9543-5EEB4AE4EAD1}">
  <ds:schemaRefs>
    <ds:schemaRef ds:uri="http://schemas.microsoft.com/office/2006/metadata/properties"/>
    <ds:schemaRef ds:uri="http://www.w3.org/XML/1998/namespace"/>
    <ds:schemaRef ds:uri="e9f6ad42-2581-4522-83b6-193318e48e76"/>
    <ds:schemaRef ds:uri="http://purl.org/dc/elements/1.1/"/>
    <ds:schemaRef ds:uri="http://purl.org/dc/terms/"/>
    <ds:schemaRef ds:uri="http://schemas.microsoft.com/office/2006/documentManagement/types"/>
    <ds:schemaRef ds:uri="d91926e4-010a-43be-a2b5-9142c9a479b6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3183</TotalTime>
  <Words>1185</Words>
  <Application>Microsoft Office PowerPoint</Application>
  <PresentationFormat>Custom</PresentationFormat>
  <Paragraphs>167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Consolas</vt:lpstr>
      <vt:lpstr>Thermal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Rutter</dc:creator>
  <cp:lastModifiedBy>L Rees Staff 8304169</cp:lastModifiedBy>
  <cp:revision>148</cp:revision>
  <cp:lastPrinted>2015-07-17T08:38:55Z</cp:lastPrinted>
  <dcterms:created xsi:type="dcterms:W3CDTF">2014-01-13T14:16:02Z</dcterms:created>
  <dcterms:modified xsi:type="dcterms:W3CDTF">2022-07-22T07:27:22Z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0x0101005F58CD209AE03F4DADE98A0BAC5D9169</vt:lpwstr>
  </property>
</Properties>
</file>