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69" r:id="rId5"/>
    <p:sldId id="265" r:id="rId6"/>
    <p:sldId id="268" r:id="rId7"/>
  </p:sldIdLst>
  <p:sldSz cx="30243463" cy="21386800"/>
  <p:notesSz cx="9926638" cy="6797675"/>
  <p:defaultText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2100"/>
    <a:srgbClr val="004C22"/>
    <a:srgbClr val="2EC046"/>
    <a:srgbClr val="02A220"/>
    <a:srgbClr val="006C31"/>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37" d="100"/>
          <a:sy n="37" d="100"/>
        </p:scale>
        <p:origin x="1320" y="108"/>
      </p:cViewPr>
      <p:guideLst>
        <p:guide orient="horz" pos="6738"/>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 Rees Staff 8304169" userId="5dce0316-8b83-4001-9573-87643163da18" providerId="ADAL" clId="{9E2E7F68-045D-420F-A084-E4165E53D38A}"/>
    <pc:docChg chg="addSld modSld sldOrd">
      <pc:chgData name="L Rees Staff 8304169" userId="5dce0316-8b83-4001-9573-87643163da18" providerId="ADAL" clId="{9E2E7F68-045D-420F-A084-E4165E53D38A}" dt="2023-01-11T13:07:08.906" v="6" actId="20577"/>
      <pc:docMkLst>
        <pc:docMk/>
      </pc:docMkLst>
      <pc:sldChg chg="modSp">
        <pc:chgData name="L Rees Staff 8304169" userId="5dce0316-8b83-4001-9573-87643163da18" providerId="ADAL" clId="{9E2E7F68-045D-420F-A084-E4165E53D38A}" dt="2023-01-11T13:07:08.906" v="6" actId="20577"/>
        <pc:sldMkLst>
          <pc:docMk/>
          <pc:sldMk cId="3891776807" sldId="268"/>
        </pc:sldMkLst>
        <pc:spChg chg="mod">
          <ac:chgData name="L Rees Staff 8304169" userId="5dce0316-8b83-4001-9573-87643163da18" providerId="ADAL" clId="{9E2E7F68-045D-420F-A084-E4165E53D38A}" dt="2023-01-11T13:07:08.906" v="6" actId="20577"/>
          <ac:spMkLst>
            <pc:docMk/>
            <pc:sldMk cId="3891776807" sldId="268"/>
            <ac:spMk id="13" creationId="{8271194C-8013-1141-8E57-1B08697D837C}"/>
          </ac:spMkLst>
        </pc:spChg>
      </pc:sldChg>
      <pc:sldChg chg="add ord">
        <pc:chgData name="L Rees Staff 8304169" userId="5dce0316-8b83-4001-9573-87643163da18" providerId="ADAL" clId="{9E2E7F68-045D-420F-A084-E4165E53D38A}" dt="2023-01-11T13:06:53.829" v="1"/>
        <pc:sldMkLst>
          <pc:docMk/>
          <pc:sldMk cId="1972786666"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3373" y="0"/>
            <a:ext cx="4301543" cy="339884"/>
          </a:xfrm>
          <a:prstGeom prst="rect">
            <a:avLst/>
          </a:prstGeom>
        </p:spPr>
        <p:txBody>
          <a:bodyPr vert="horz" lIns="91440" tIns="45720" rIns="91440" bIns="45720" rtlCol="0"/>
          <a:lstStyle>
            <a:lvl1pPr algn="r">
              <a:defRPr sz="1200"/>
            </a:lvl1pPr>
          </a:lstStyle>
          <a:p>
            <a:fld id="{2C371D20-1F39-475F-A224-D7B6CD3C1905}" type="datetimeFigureOut">
              <a:rPr lang="en-GB" smtClean="0"/>
              <a:t>11/01/2023</a:t>
            </a:fld>
            <a:endParaRPr lang="en-GB"/>
          </a:p>
        </p:txBody>
      </p:sp>
      <p:sp>
        <p:nvSpPr>
          <p:cNvPr id="4" name="Slide Image Placeholder 3"/>
          <p:cNvSpPr>
            <a:spLocks noGrp="1" noRot="1" noChangeAspect="1"/>
          </p:cNvSpPr>
          <p:nvPr>
            <p:ph type="sldImg" idx="2"/>
          </p:nvPr>
        </p:nvSpPr>
        <p:spPr>
          <a:xfrm>
            <a:off x="3160713" y="509588"/>
            <a:ext cx="3605212"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3373" y="6456218"/>
            <a:ext cx="4301543" cy="339884"/>
          </a:xfrm>
          <a:prstGeom prst="rect">
            <a:avLst/>
          </a:prstGeom>
        </p:spPr>
        <p:txBody>
          <a:bodyPr vert="horz" lIns="91440" tIns="45720" rIns="91440" bIns="45720" rtlCol="0" anchor="b"/>
          <a:lstStyle>
            <a:lvl1pPr algn="r">
              <a:defRPr sz="1200"/>
            </a:lvl1pPr>
          </a:lstStyle>
          <a:p>
            <a:fld id="{2F687882-63A7-4A8B-9988-2F8BC40A0029}" type="slidenum">
              <a:rPr lang="en-GB" smtClean="0"/>
              <a:t>‹#›</a:t>
            </a:fld>
            <a:endParaRPr lang="en-GB"/>
          </a:p>
        </p:txBody>
      </p:sp>
    </p:spTree>
    <p:extLst>
      <p:ext uri="{BB962C8B-B14F-4D97-AF65-F5344CB8AC3E}">
        <p14:creationId xmlns:p14="http://schemas.microsoft.com/office/powerpoint/2010/main" val="3059750791"/>
      </p:ext>
    </p:extLst>
  </p:cSld>
  <p:clrMap bg1="lt1" tx1="dk1" bg2="lt2" tx2="dk2" accent1="accent1" accent2="accent2" accent3="accent3" accent4="accent4" accent5="accent5" accent6="accent6" hlink="hlink" folHlink="folHlink"/>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1</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2</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2950032" rtl="0" eaLnBrk="1" fontAlgn="auto" latinLnBrk="0" hangingPunct="1">
              <a:lnSpc>
                <a:spcPct val="100000"/>
              </a:lnSpc>
              <a:spcBef>
                <a:spcPts val="0"/>
              </a:spcBef>
              <a:spcAft>
                <a:spcPts val="0"/>
              </a:spcAft>
              <a:buClrTx/>
              <a:buSzTx/>
              <a:buFontTx/>
              <a:buNone/>
              <a:tabLst/>
              <a:defRPr/>
            </a:pPr>
            <a:fld id="{2F687882-63A7-4A8B-9988-2F8BC40A002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2950032"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769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
            <a:ext cx="2488785" cy="213868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95005" tIns="147503" rIns="295005" bIns="147503"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4022383" y="3952677"/>
            <a:ext cx="23932756" cy="16008342"/>
          </a:xfrm>
        </p:spPr>
        <p:txBody>
          <a:bodyPr/>
          <a:lstStyle>
            <a:lvl1pPr>
              <a:defRPr sz="37000"/>
            </a:lvl1pPr>
          </a:lstStyle>
          <a:p>
            <a:r>
              <a:rPr lang="en-US"/>
              <a:t>Click to edit Master title style</a:t>
            </a:r>
            <a:endParaRPr lang="en-US" dirty="0"/>
          </a:p>
        </p:txBody>
      </p:sp>
      <p:sp>
        <p:nvSpPr>
          <p:cNvPr id="3" name="Subtitle 2"/>
          <p:cNvSpPr>
            <a:spLocks noGrp="1"/>
          </p:cNvSpPr>
          <p:nvPr>
            <p:ph type="subTitle" idx="1"/>
          </p:nvPr>
        </p:nvSpPr>
        <p:spPr>
          <a:xfrm>
            <a:off x="4022381" y="629012"/>
            <a:ext cx="20471830" cy="2961248"/>
          </a:xfrm>
        </p:spPr>
        <p:txBody>
          <a:bodyPr>
            <a:normAutofit/>
          </a:bodyPr>
          <a:lstStyle>
            <a:lvl1pPr marL="0" indent="0" algn="r">
              <a:buNone/>
              <a:defRPr sz="7600">
                <a:solidFill>
                  <a:schemeClr val="tx2">
                    <a:lumMod val="60000"/>
                    <a:lumOff val="40000"/>
                  </a:schemeClr>
                </a:solidFill>
              </a:defRPr>
            </a:lvl1pPr>
            <a:lvl2pPr marL="1475016" indent="0" algn="ctr">
              <a:buNone/>
              <a:defRPr>
                <a:solidFill>
                  <a:schemeClr val="tx1">
                    <a:tint val="75000"/>
                  </a:schemeClr>
                </a:solidFill>
              </a:defRPr>
            </a:lvl2pPr>
            <a:lvl3pPr marL="2950032" indent="0" algn="ctr">
              <a:buNone/>
              <a:defRPr>
                <a:solidFill>
                  <a:schemeClr val="tx1">
                    <a:tint val="75000"/>
                  </a:schemeClr>
                </a:solidFill>
              </a:defRPr>
            </a:lvl3pPr>
            <a:lvl4pPr marL="4425049" indent="0" algn="ctr">
              <a:buNone/>
              <a:defRPr>
                <a:solidFill>
                  <a:schemeClr val="tx1">
                    <a:tint val="75000"/>
                  </a:schemeClr>
                </a:solidFill>
              </a:defRPr>
            </a:lvl4pPr>
            <a:lvl5pPr marL="5900065" indent="0" algn="ctr">
              <a:buNone/>
              <a:defRPr>
                <a:solidFill>
                  <a:schemeClr val="tx1">
                    <a:tint val="75000"/>
                  </a:schemeClr>
                </a:solidFill>
              </a:defRPr>
            </a:lvl5pPr>
            <a:lvl6pPr marL="7375079" indent="0" algn="ctr">
              <a:buNone/>
              <a:defRPr>
                <a:solidFill>
                  <a:schemeClr val="tx1">
                    <a:tint val="75000"/>
                  </a:schemeClr>
                </a:solidFill>
              </a:defRPr>
            </a:lvl6pPr>
            <a:lvl7pPr marL="8850095" indent="0" algn="ctr">
              <a:buNone/>
              <a:defRPr>
                <a:solidFill>
                  <a:schemeClr val="tx1">
                    <a:tint val="75000"/>
                  </a:schemeClr>
                </a:solidFill>
              </a:defRPr>
            </a:lvl7pPr>
            <a:lvl8pPr marL="10325112" indent="0" algn="ctr">
              <a:buNone/>
              <a:defRPr>
                <a:solidFill>
                  <a:schemeClr val="tx1">
                    <a:tint val="75000"/>
                  </a:schemeClr>
                </a:solidFill>
              </a:defRPr>
            </a:lvl8pPr>
            <a:lvl9pPr marL="1180012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26957395" y="737268"/>
            <a:ext cx="2597356" cy="1138648"/>
          </a:xfrm>
        </p:spPr>
        <p:txBody>
          <a:bodyPr/>
          <a:lstStyle>
            <a:lvl1pPr>
              <a:defRPr sz="4600"/>
            </a:lvl1pPr>
          </a:lstStyle>
          <a:p>
            <a:fld id="{2E03EB4E-9285-4AF9-980C-E4C8442BFC9F}" type="slidenum">
              <a:rPr lang="en-GB" smtClean="0"/>
              <a:pPr/>
              <a:t>‹#›</a:t>
            </a:fld>
            <a:endParaRPr lang="en-GB"/>
          </a:p>
        </p:txBody>
      </p:sp>
      <p:grpSp>
        <p:nvGrpSpPr>
          <p:cNvPr id="7" name="Group 6"/>
          <p:cNvGrpSpPr/>
          <p:nvPr/>
        </p:nvGrpSpPr>
        <p:grpSpPr>
          <a:xfrm>
            <a:off x="24698829" y="653485"/>
            <a:ext cx="2173752" cy="1346578"/>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26511" y="856467"/>
            <a:ext cx="6804779" cy="1824809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2174" y="856467"/>
            <a:ext cx="19910281" cy="18248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4032464" y="2613942"/>
            <a:ext cx="24698828" cy="13782604"/>
          </a:xfrm>
        </p:spPr>
        <p:txBody>
          <a:bodyPr>
            <a:normAutofit/>
          </a:bodyPr>
          <a:lstStyle>
            <a:lvl1pPr>
              <a:defRPr sz="9000"/>
            </a:lvl1pPr>
            <a:lvl2pPr>
              <a:defRPr sz="6000">
                <a:solidFill>
                  <a:schemeClr val="tx1"/>
                </a:solidFill>
              </a:defRPr>
            </a:lvl2pPr>
            <a:lvl3pPr>
              <a:defRPr sz="6000">
                <a:solidFill>
                  <a:schemeClr val="tx1"/>
                </a:solidFill>
              </a:defRPr>
            </a:lvl3pPr>
            <a:lvl4pPr>
              <a:defRPr sz="6000">
                <a:solidFill>
                  <a:schemeClr val="tx1"/>
                </a:solidFill>
              </a:defRPr>
            </a:lvl4pPr>
            <a:lvl5pPr>
              <a:defRPr sz="6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10" name="Slide Number Placeholder 9"/>
          <p:cNvSpPr>
            <a:spLocks noGrp="1"/>
          </p:cNvSpPr>
          <p:nvPr>
            <p:ph type="sldNum" sz="quarter" idx="11"/>
          </p:nvPr>
        </p:nvSpPr>
        <p:spPr/>
        <p:txBody>
          <a:bodyPr/>
          <a:lstStyle/>
          <a:p>
            <a:fld id="{2E03EB4E-9285-4AF9-980C-E4C8442BFC9F}" type="slidenum">
              <a:rPr lang="en-GB" smtClean="0"/>
              <a:pPr/>
              <a:t>‹#›</a:t>
            </a:fld>
            <a:endParaRPr lang="en-GB"/>
          </a:p>
        </p:txBody>
      </p:sp>
      <p:sp>
        <p:nvSpPr>
          <p:cNvPr id="12" name="Footer Placeholder 11"/>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461" y="13983687"/>
            <a:ext cx="23942746" cy="2376310"/>
          </a:xfrm>
        </p:spPr>
        <p:txBody>
          <a:bodyPr bIns="0" anchor="b"/>
          <a:lstStyle>
            <a:lvl1pPr marL="0" indent="0">
              <a:buNone/>
              <a:defRPr sz="6600">
                <a:solidFill>
                  <a:schemeClr val="tx1"/>
                </a:solidFill>
              </a:defRPr>
            </a:lvl1pPr>
            <a:lvl2pPr marL="1475016" indent="0">
              <a:buNone/>
              <a:defRPr sz="6000">
                <a:solidFill>
                  <a:schemeClr val="tx1">
                    <a:tint val="75000"/>
                  </a:schemeClr>
                </a:solidFill>
              </a:defRPr>
            </a:lvl2pPr>
            <a:lvl3pPr marL="2950032" indent="0">
              <a:buNone/>
              <a:defRPr sz="5000">
                <a:solidFill>
                  <a:schemeClr val="tx1">
                    <a:tint val="75000"/>
                  </a:schemeClr>
                </a:solidFill>
              </a:defRPr>
            </a:lvl3pPr>
            <a:lvl4pPr marL="4425049" indent="0">
              <a:buNone/>
              <a:defRPr sz="4600">
                <a:solidFill>
                  <a:schemeClr val="tx1">
                    <a:tint val="75000"/>
                  </a:schemeClr>
                </a:solidFill>
              </a:defRPr>
            </a:lvl4pPr>
            <a:lvl5pPr marL="5900065" indent="0">
              <a:buNone/>
              <a:defRPr sz="4600">
                <a:solidFill>
                  <a:schemeClr val="tx1">
                    <a:tint val="75000"/>
                  </a:schemeClr>
                </a:solidFill>
              </a:defRPr>
            </a:lvl5pPr>
            <a:lvl6pPr marL="7375079" indent="0">
              <a:buNone/>
              <a:defRPr sz="4600">
                <a:solidFill>
                  <a:schemeClr val="tx1">
                    <a:tint val="75000"/>
                  </a:schemeClr>
                </a:solidFill>
              </a:defRPr>
            </a:lvl6pPr>
            <a:lvl7pPr marL="8850095" indent="0">
              <a:buNone/>
              <a:defRPr sz="4600">
                <a:solidFill>
                  <a:schemeClr val="tx1">
                    <a:tint val="75000"/>
                  </a:schemeClr>
                </a:solidFill>
              </a:defRPr>
            </a:lvl7pPr>
            <a:lvl8pPr marL="10325112" indent="0">
              <a:buNone/>
              <a:defRPr sz="4600">
                <a:solidFill>
                  <a:schemeClr val="tx1">
                    <a:tint val="75000"/>
                  </a:schemeClr>
                </a:solidFill>
              </a:defRPr>
            </a:lvl8pPr>
            <a:lvl9pPr marL="11800128" indent="0">
              <a:buNone/>
              <a:defRPr sz="46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20" name="Slide Number Placeholder 19"/>
          <p:cNvSpPr>
            <a:spLocks noGrp="1"/>
          </p:cNvSpPr>
          <p:nvPr>
            <p:ph type="sldNum" sz="quarter" idx="11"/>
          </p:nvPr>
        </p:nvSpPr>
        <p:spPr/>
        <p:txBody>
          <a:bodyPr/>
          <a:lstStyle/>
          <a:p>
            <a:fld id="{2E03EB4E-9285-4AF9-980C-E4C8442BFC9F}" type="slidenum">
              <a:rPr lang="en-GB" smtClean="0"/>
              <a:pPr/>
              <a:t>‹#›</a:t>
            </a:fld>
            <a:endParaRPr lang="en-GB"/>
          </a:p>
        </p:txBody>
      </p:sp>
      <p:sp>
        <p:nvSpPr>
          <p:cNvPr id="21" name="Footer Placeholder 20"/>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
        <p:nvSpPr>
          <p:cNvPr id="9" name="Content Placeholder 8"/>
          <p:cNvSpPr>
            <a:spLocks noGrp="1"/>
          </p:cNvSpPr>
          <p:nvPr>
            <p:ph sz="quarter" idx="13"/>
          </p:nvPr>
        </p:nvSpPr>
        <p:spPr>
          <a:xfrm>
            <a:off x="4022381"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16875852"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032462" y="2623449"/>
            <a:ext cx="1234941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5" name="Text Placeholder 4"/>
          <p:cNvSpPr>
            <a:spLocks noGrp="1"/>
          </p:cNvSpPr>
          <p:nvPr>
            <p:ph type="body" sz="quarter" idx="3"/>
          </p:nvPr>
        </p:nvSpPr>
        <p:spPr>
          <a:xfrm>
            <a:off x="16885937" y="2623449"/>
            <a:ext cx="1235426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7" name="Date Placeholder 6"/>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3EB4E-9285-4AF9-980C-E4C8442BFC9F}" type="slidenum">
              <a:rPr lang="en-GB" smtClean="0"/>
              <a:pPr/>
              <a:t>‹#›</a:t>
            </a:fld>
            <a:endParaRPr lang="en-GB"/>
          </a:p>
        </p:txBody>
      </p:sp>
      <p:sp>
        <p:nvSpPr>
          <p:cNvPr id="11" name="Content Placeholder 10"/>
          <p:cNvSpPr>
            <a:spLocks noGrp="1"/>
          </p:cNvSpPr>
          <p:nvPr>
            <p:ph sz="quarter" idx="13"/>
          </p:nvPr>
        </p:nvSpPr>
        <p:spPr>
          <a:xfrm>
            <a:off x="4022381" y="4305876"/>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16875852" y="4305874"/>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6" name="Slide Number Placeholder 5"/>
          <p:cNvSpPr>
            <a:spLocks noGrp="1"/>
          </p:cNvSpPr>
          <p:nvPr>
            <p:ph type="sldNum" sz="quarter" idx="11"/>
          </p:nvPr>
        </p:nvSpPr>
        <p:spPr/>
        <p:txBody>
          <a:bodyPr/>
          <a:lstStyle/>
          <a:p>
            <a:fld id="{2E03EB4E-9285-4AF9-980C-E4C8442BFC9F}" type="slidenum">
              <a:rPr lang="en-GB" smtClean="0"/>
              <a:pPr/>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02169" y="1232711"/>
            <a:ext cx="9949892" cy="3623874"/>
          </a:xfrm>
        </p:spPr>
        <p:txBody>
          <a:bodyPr anchor="b"/>
          <a:lstStyle>
            <a:lvl1pPr algn="l">
              <a:defRPr sz="66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8902169" y="4856587"/>
            <a:ext cx="9949892" cy="13678642"/>
          </a:xfrm>
        </p:spPr>
        <p:txBody>
          <a:bodyPr/>
          <a:lstStyle>
            <a:lvl1pPr marL="0" indent="0">
              <a:buNone/>
              <a:defRPr sz="4600">
                <a:solidFill>
                  <a:schemeClr val="tx1">
                    <a:lumMod val="50000"/>
                    <a:lumOff val="50000"/>
                  </a:schemeClr>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14" name="Content Placeholder 13"/>
          <p:cNvSpPr>
            <a:spLocks noGrp="1"/>
          </p:cNvSpPr>
          <p:nvPr>
            <p:ph sz="quarter" idx="13"/>
          </p:nvPr>
        </p:nvSpPr>
        <p:spPr>
          <a:xfrm>
            <a:off x="3024347" y="1188156"/>
            <a:ext cx="15877819" cy="1853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C0BC9D5C-F284-46B4-BE5D-DDC1F2C60C09}" type="datetimeFigureOut">
              <a:rPr lang="en-GB" smtClean="0"/>
              <a:pPr/>
              <a:t>11/01/2023</a:t>
            </a:fld>
            <a:endParaRPr lang="en-GB"/>
          </a:p>
        </p:txBody>
      </p:sp>
      <p:sp>
        <p:nvSpPr>
          <p:cNvPr id="10" name="Slide Number Placeholder 9"/>
          <p:cNvSpPr>
            <a:spLocks noGrp="1"/>
          </p:cNvSpPr>
          <p:nvPr>
            <p:ph type="sldNum" sz="quarter" idx="15"/>
          </p:nvPr>
        </p:nvSpPr>
        <p:spPr/>
        <p:txBody>
          <a:bodyPr/>
          <a:lstStyle/>
          <a:p>
            <a:fld id="{2E03EB4E-9285-4AF9-980C-E4C8442BFC9F}" type="slidenum">
              <a:rPr lang="en-GB" smtClean="0"/>
              <a:pPr/>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32463" y="14422382"/>
            <a:ext cx="18146078" cy="1261272"/>
          </a:xfrm>
        </p:spPr>
        <p:txBody>
          <a:bodyPr bIns="0" anchor="b"/>
          <a:lstStyle>
            <a:lvl1pPr algn="l">
              <a:defRPr sz="66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4379000" y="1188157"/>
            <a:ext cx="19406222" cy="12728114"/>
          </a:xfrm>
        </p:spPr>
        <p:txBody>
          <a:bodyPr/>
          <a:lstStyle>
            <a:lvl1pPr marL="0" indent="0">
              <a:buNone/>
              <a:defRPr sz="10400"/>
            </a:lvl1pPr>
            <a:lvl2pPr marL="1475016" indent="0">
              <a:buNone/>
              <a:defRPr sz="9000"/>
            </a:lvl2pPr>
            <a:lvl3pPr marL="2950032" indent="0">
              <a:buNone/>
              <a:defRPr sz="7600"/>
            </a:lvl3pPr>
            <a:lvl4pPr marL="4425049" indent="0">
              <a:buNone/>
              <a:defRPr sz="6600"/>
            </a:lvl4pPr>
            <a:lvl5pPr marL="5900065" indent="0">
              <a:buNone/>
              <a:defRPr sz="6600"/>
            </a:lvl5pPr>
            <a:lvl6pPr marL="7375079" indent="0">
              <a:buNone/>
              <a:defRPr sz="6600"/>
            </a:lvl6pPr>
            <a:lvl7pPr marL="8850095" indent="0">
              <a:buNone/>
              <a:defRPr sz="6600"/>
            </a:lvl7pPr>
            <a:lvl8pPr marL="10325112" indent="0">
              <a:buNone/>
              <a:defRPr sz="6600"/>
            </a:lvl8pPr>
            <a:lvl9pPr marL="11800128" indent="0">
              <a:buNone/>
              <a:defRPr sz="6600"/>
            </a:lvl9pPr>
          </a:lstStyle>
          <a:p>
            <a:r>
              <a:rPr lang="en-US"/>
              <a:t>Click icon to add picture</a:t>
            </a:r>
          </a:p>
        </p:txBody>
      </p:sp>
      <p:sp>
        <p:nvSpPr>
          <p:cNvPr id="4" name="Text Placeholder 3"/>
          <p:cNvSpPr>
            <a:spLocks noGrp="1"/>
          </p:cNvSpPr>
          <p:nvPr>
            <p:ph type="body" sz="half" idx="2"/>
          </p:nvPr>
        </p:nvSpPr>
        <p:spPr>
          <a:xfrm>
            <a:off x="4032463" y="15683655"/>
            <a:ext cx="13357529" cy="4277362"/>
          </a:xfrm>
        </p:spPr>
        <p:txBody>
          <a:bodyPr/>
          <a:lstStyle>
            <a:lvl1pPr marL="0" indent="0">
              <a:buNone/>
              <a:defRPr sz="4600">
                <a:solidFill>
                  <a:schemeClr val="tx1"/>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C0BC9D5C-F284-46B4-BE5D-DDC1F2C60C09}" type="datetimeFigureOut">
              <a:rPr lang="en-GB" smtClean="0"/>
              <a:pPr/>
              <a:t>11/01/2023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32462" y="16396548"/>
            <a:ext cx="23942740" cy="3564468"/>
          </a:xfrm>
          <a:prstGeom prst="rect">
            <a:avLst/>
          </a:prstGeom>
        </p:spPr>
        <p:txBody>
          <a:bodyPr vert="horz" lIns="295005" tIns="147503" rIns="295005" bIns="147503" rtlCol="0" anchor="b">
            <a:noAutofit/>
          </a:bodyPr>
          <a:lstStyle/>
          <a:p>
            <a:endParaRPr lang="en-US" dirty="0"/>
          </a:p>
        </p:txBody>
      </p:sp>
      <p:sp>
        <p:nvSpPr>
          <p:cNvPr id="3" name="Text Placeholder 2"/>
          <p:cNvSpPr>
            <a:spLocks noGrp="1"/>
          </p:cNvSpPr>
          <p:nvPr>
            <p:ph type="body" idx="1"/>
          </p:nvPr>
        </p:nvSpPr>
        <p:spPr>
          <a:xfrm>
            <a:off x="4032464" y="2613942"/>
            <a:ext cx="24698828" cy="13782604"/>
          </a:xfrm>
          <a:prstGeom prst="rect">
            <a:avLst/>
          </a:prstGeom>
        </p:spPr>
        <p:txBody>
          <a:bodyPr vert="horz" lIns="295005" tIns="147503" rIns="295005" bIns="1475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66349" y="20436277"/>
            <a:ext cx="23690713" cy="712894"/>
          </a:xfrm>
          <a:prstGeom prst="rect">
            <a:avLst/>
          </a:prstGeom>
        </p:spPr>
        <p:txBody>
          <a:bodyPr vert="horz" lIns="295005" tIns="147503" rIns="295005" bIns="147503" rtlCol="0" anchor="ctr"/>
          <a:lstStyle>
            <a:lvl1pPr algn="l">
              <a:defRPr sz="4000">
                <a:solidFill>
                  <a:schemeClr val="tx1">
                    <a:lumMod val="60000"/>
                    <a:lumOff val="40000"/>
                  </a:schemeClr>
                </a:solidFill>
              </a:defRPr>
            </a:lvl1pPr>
          </a:lstStyle>
          <a:p>
            <a:endParaRPr lang="en-GB"/>
          </a:p>
        </p:txBody>
      </p:sp>
      <p:sp>
        <p:nvSpPr>
          <p:cNvPr id="6" name="Slide Number Placeholder 5"/>
          <p:cNvSpPr>
            <a:spLocks noGrp="1"/>
          </p:cNvSpPr>
          <p:nvPr>
            <p:ph type="sldNum" sz="quarter" idx="4"/>
          </p:nvPr>
        </p:nvSpPr>
        <p:spPr>
          <a:xfrm>
            <a:off x="28731291" y="17901548"/>
            <a:ext cx="1260144" cy="1138648"/>
          </a:xfrm>
          <a:prstGeom prst="rect">
            <a:avLst/>
          </a:prstGeom>
        </p:spPr>
        <p:txBody>
          <a:bodyPr vert="horz" lIns="295005" tIns="147503" rIns="295005" bIns="147503" rtlCol="0" anchor="ctr"/>
          <a:lstStyle>
            <a:lvl1pPr algn="l">
              <a:defRPr sz="4000" b="0">
                <a:solidFill>
                  <a:schemeClr val="tx2">
                    <a:lumMod val="60000"/>
                    <a:lumOff val="40000"/>
                  </a:schemeClr>
                </a:solidFill>
              </a:defRPr>
            </a:lvl1pPr>
          </a:lstStyle>
          <a:p>
            <a:fld id="{2E03EB4E-9285-4AF9-980C-E4C8442BFC9F}" type="slidenum">
              <a:rPr lang="en-GB" smtClean="0"/>
              <a:pPr/>
              <a:t>‹#›</a:t>
            </a:fld>
            <a:endParaRPr lang="en-GB"/>
          </a:p>
        </p:txBody>
      </p:sp>
      <p:sp>
        <p:nvSpPr>
          <p:cNvPr id="16" name="Freeform 5"/>
          <p:cNvSpPr>
            <a:spLocks/>
          </p:cNvSpPr>
          <p:nvPr/>
        </p:nvSpPr>
        <p:spPr bwMode="auto">
          <a:xfrm>
            <a:off x="27959458" y="17822333"/>
            <a:ext cx="803340" cy="1346578"/>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295005" tIns="147503" rIns="295005" bIns="147503"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3716511" y="15013145"/>
            <a:ext cx="8189134" cy="756086"/>
          </a:xfrm>
          <a:prstGeom prst="rect">
            <a:avLst/>
          </a:prstGeom>
        </p:spPr>
        <p:txBody>
          <a:bodyPr vert="horz" lIns="295005" tIns="147503" rIns="295005" bIns="147503" rtlCol="0" anchor="ctr"/>
          <a:lstStyle>
            <a:lvl1pPr algn="l">
              <a:defRPr sz="4000">
                <a:solidFill>
                  <a:srgbClr val="FFFFFF"/>
                </a:solidFill>
              </a:defRPr>
            </a:lvl1pPr>
          </a:lstStyle>
          <a:p>
            <a:fld id="{C0BC9D5C-F284-46B4-BE5D-DDC1F2C60C09}" type="datetimeFigureOut">
              <a:rPr lang="en-GB" smtClean="0"/>
              <a:pPr/>
              <a:t>11/01/2023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50032" rtl="0" eaLnBrk="1" latinLnBrk="0" hangingPunct="1">
        <a:spcBef>
          <a:spcPct val="0"/>
        </a:spcBef>
        <a:buNone/>
        <a:defRPr sz="23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1106263" indent="-1106263" algn="l" defTabSz="2950032" rtl="0" eaLnBrk="1" latinLnBrk="0" hangingPunct="1">
        <a:spcBef>
          <a:spcPct val="20000"/>
        </a:spcBef>
        <a:buFont typeface="Arial" pitchFamily="34" charset="0"/>
        <a:buChar char="»"/>
        <a:defRPr sz="9000" kern="1200">
          <a:solidFill>
            <a:schemeClr val="tx2"/>
          </a:solidFill>
          <a:latin typeface="+mn-lt"/>
          <a:ea typeface="+mn-ea"/>
          <a:cs typeface="+mn-cs"/>
        </a:defRPr>
      </a:lvl1pPr>
      <a:lvl2pPr marL="2396900" indent="-921886"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2pPr>
      <a:lvl3pPr marL="3687540"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3pPr>
      <a:lvl4pPr marL="5162556"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637572"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8112588" indent="-737507" algn="l" defTabSz="2950032" rtl="0" eaLnBrk="1" latinLnBrk="0" hangingPunct="1">
        <a:spcBef>
          <a:spcPct val="20000"/>
        </a:spcBef>
        <a:buClr>
          <a:schemeClr val="tx1"/>
        </a:buClr>
        <a:buFont typeface="Calibri" pitchFamily="34" charset="0"/>
        <a:buChar char="&gt;"/>
        <a:defRPr sz="6000" kern="1200">
          <a:solidFill>
            <a:schemeClr val="tx1"/>
          </a:solidFill>
          <a:latin typeface="+mn-lt"/>
          <a:ea typeface="+mn-ea"/>
          <a:cs typeface="+mn-cs"/>
        </a:defRPr>
      </a:lvl6pPr>
      <a:lvl7pPr marL="9587605"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7pPr>
      <a:lvl8pPr marL="11062621"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8pPr>
      <a:lvl9pPr marL="12537637"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9pPr>
    </p:bodyStyle>
    <p:other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1.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795"/>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3819168"/>
          </a:xfrm>
          <a:prstGeom prst="rect">
            <a:avLst/>
          </a:prstGeom>
          <a:noFill/>
        </p:spPr>
        <p:txBody>
          <a:bodyPr wrap="square" rtlCol="0">
            <a:spAutoFit/>
          </a:bodyPr>
          <a:lstStyle/>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Decide on a room in your home with a window and a space you can sit at. </a:t>
            </a:r>
          </a:p>
          <a:p>
            <a:r>
              <a:rPr lang="en-GB" sz="3000" dirty="0">
                <a:solidFill>
                  <a:schemeClr val="bg2">
                    <a:lumMod val="10000"/>
                  </a:schemeClr>
                </a:solidFill>
                <a:latin typeface="Consolas" panose="020B0609020204030204" pitchFamily="49" charset="0"/>
                <a:cs typeface="Aharoni" pitchFamily="2" charset="-79"/>
              </a:rPr>
              <a:t>Considering composition and viewpoint decide on a view from your window you would like to draw each week. </a:t>
            </a:r>
          </a:p>
          <a:p>
            <a:r>
              <a:rPr lang="en-GB" sz="3000" u="sng" dirty="0">
                <a:solidFill>
                  <a:srgbClr val="0070C0"/>
                </a:solidFill>
                <a:latin typeface="Consolas" panose="020B0609020204030204" pitchFamily="49" charset="0"/>
                <a:cs typeface="Aharoni" pitchFamily="2" charset="-79"/>
              </a:rPr>
              <a:t>Task two </a:t>
            </a:r>
          </a:p>
          <a:p>
            <a:r>
              <a:rPr lang="en-GB" sz="3000" dirty="0">
                <a:solidFill>
                  <a:schemeClr val="bg2">
                    <a:lumMod val="10000"/>
                  </a:schemeClr>
                </a:solidFill>
                <a:latin typeface="Consolas" panose="020B0609020204030204" pitchFamily="49" charset="0"/>
                <a:cs typeface="Aharoni" pitchFamily="2" charset="-79"/>
              </a:rPr>
              <a:t>Research three artists who inspire you. They can be any artists who use any medium. Using their influence, create x5 drawings(one per week) using the view from a window of choice in your home. It could be the same window or 5 different viewpoints. </a:t>
            </a:r>
          </a:p>
          <a:p>
            <a:r>
              <a:rPr lang="en-GB" sz="3000" dirty="0">
                <a:solidFill>
                  <a:schemeClr val="bg2">
                    <a:lumMod val="10000"/>
                  </a:schemeClr>
                </a:solidFill>
                <a:latin typeface="Consolas" panose="020B0609020204030204" pitchFamily="49" charset="0"/>
                <a:cs typeface="Aharoni" pitchFamily="2" charset="-79"/>
              </a:rPr>
              <a:t>Use any media you choose – some examples could be pen, crayon, paint, fine liner, pencil, collage. </a:t>
            </a:r>
          </a:p>
          <a:p>
            <a:r>
              <a:rPr lang="en-GB" sz="3000" dirty="0">
                <a:solidFill>
                  <a:schemeClr val="bg2">
                    <a:lumMod val="10000"/>
                  </a:schemeClr>
                </a:solidFill>
                <a:latin typeface="Consolas" panose="020B0609020204030204" pitchFamily="49" charset="0"/>
                <a:cs typeface="Aharoni" pitchFamily="2" charset="-79"/>
              </a:rPr>
              <a:t>Once you have 5 drawings (one each week) bind them together to make a booklet (you can use a paper clip or think of other creative ways to bind together)</a:t>
            </a:r>
          </a:p>
          <a:p>
            <a:r>
              <a:rPr lang="en-GB" sz="3000" u="sng" dirty="0">
                <a:solidFill>
                  <a:srgbClr val="0070C0"/>
                </a:solidFill>
                <a:latin typeface="Consolas" panose="020B0609020204030204" pitchFamily="49" charset="0"/>
                <a:cs typeface="Aharoni" pitchFamily="2" charset="-79"/>
              </a:rPr>
              <a:t>Task three</a:t>
            </a:r>
          </a:p>
          <a:p>
            <a:r>
              <a:rPr lang="en-GB" sz="3000" dirty="0">
                <a:solidFill>
                  <a:schemeClr val="tx1">
                    <a:lumMod val="50000"/>
                  </a:schemeClr>
                </a:solidFill>
                <a:latin typeface="Consolas" panose="020B0609020204030204" pitchFamily="49" charset="0"/>
                <a:cs typeface="Aharoni" pitchFamily="2" charset="-79"/>
              </a:rPr>
              <a:t>Write a glow and grow for each of your drawings after you have done them. Use the grow as a target for your next drawing. </a:t>
            </a:r>
          </a:p>
          <a:p>
            <a:r>
              <a:rPr lang="en-GB" sz="3000" dirty="0">
                <a:solidFill>
                  <a:schemeClr val="tx1">
                    <a:lumMod val="50000"/>
                  </a:schemeClr>
                </a:solidFill>
                <a:latin typeface="Consolas" panose="020B0609020204030204" pitchFamily="49" charset="0"/>
                <a:cs typeface="Aharoni" pitchFamily="2" charset="-79"/>
              </a:rPr>
              <a:t>Consider how the work connects to the artist and the materials you have used. </a:t>
            </a:r>
          </a:p>
          <a:p>
            <a:endParaRPr lang="en-GB" sz="3000" u="sng" dirty="0">
              <a:solidFill>
                <a:srgbClr val="0070C0"/>
              </a:solidFill>
              <a:latin typeface="Consolas" panose="020B0609020204030204" pitchFamily="49" charset="0"/>
              <a:cs typeface="Aharoni" pitchFamily="2" charset="-79"/>
            </a:endParaRPr>
          </a:p>
          <a:p>
            <a:pPr algn="ctr"/>
            <a:r>
              <a:rPr lang="en-GB" sz="2200" dirty="0">
                <a:solidFill>
                  <a:srgbClr val="0070C0"/>
                </a:solidFill>
                <a:latin typeface="Consolas" panose="020B0609020204030204" pitchFamily="49" charset="0"/>
                <a:cs typeface="Aharoni" pitchFamily="2" charset="-79"/>
              </a:rPr>
              <a:t> </a:t>
            </a:r>
          </a:p>
          <a:p>
            <a:endParaRPr lang="en-GB" sz="3000" u="sng" dirty="0">
              <a:solidFill>
                <a:srgbClr val="0070C0"/>
              </a:solidFill>
              <a:latin typeface="Consolas" panose="020B0609020204030204" pitchFamily="49" charset="0"/>
              <a:cs typeface="Aharoni" pitchFamily="2" charset="-79"/>
            </a:endParaRPr>
          </a:p>
          <a:p>
            <a:pPr algn="ctr"/>
            <a:endParaRPr lang="en-GB" sz="3000" u="sng" dirty="0">
              <a:solidFill>
                <a:srgbClr val="0070C0"/>
              </a:solidFill>
              <a:latin typeface="Consolas" panose="020B0609020204030204" pitchFamily="49" charset="0"/>
              <a:cs typeface="Aharoni" pitchFamily="2" charset="-79"/>
            </a:endParaRPr>
          </a:p>
        </p:txBody>
      </p:sp>
      <p:sp>
        <p:nvSpPr>
          <p:cNvPr id="2" name="TextBox 1"/>
          <p:cNvSpPr txBox="1"/>
          <p:nvPr/>
        </p:nvSpPr>
        <p:spPr>
          <a:xfrm>
            <a:off x="941119" y="5502367"/>
            <a:ext cx="8963199" cy="12495728"/>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Decide on a room in your home with a window and a space you can sit at. </a:t>
            </a:r>
          </a:p>
          <a:p>
            <a:r>
              <a:rPr lang="en-GB" sz="2800" dirty="0">
                <a:solidFill>
                  <a:schemeClr val="bg2">
                    <a:lumMod val="10000"/>
                  </a:schemeClr>
                </a:solidFill>
                <a:latin typeface="Consolas" panose="020B0609020204030204" pitchFamily="49" charset="0"/>
                <a:cs typeface="Aharoni" pitchFamily="2" charset="-79"/>
              </a:rPr>
              <a:t>Considering composition and viewpoint decide on a view from your window you would like to draw each week. </a:t>
            </a:r>
          </a:p>
          <a:p>
            <a:endParaRPr lang="en-GB" sz="2800" dirty="0">
              <a:solidFill>
                <a:schemeClr val="bg2">
                  <a:lumMod val="10000"/>
                </a:schemeClr>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bg2">
                    <a:lumMod val="10000"/>
                  </a:schemeClr>
                </a:solidFill>
                <a:latin typeface="Consolas" panose="020B0609020204030204" pitchFamily="49" charset="0"/>
                <a:cs typeface="Aharoni" pitchFamily="2" charset="-79"/>
              </a:rPr>
              <a:t>Each week create one drawing following the guidance below </a:t>
            </a:r>
          </a:p>
          <a:p>
            <a:r>
              <a:rPr lang="en-GB" sz="2800" dirty="0">
                <a:solidFill>
                  <a:schemeClr val="bg2">
                    <a:lumMod val="10000"/>
                  </a:schemeClr>
                </a:solidFill>
                <a:latin typeface="Consolas" panose="020B0609020204030204" pitchFamily="49" charset="0"/>
                <a:cs typeface="Aharoni" pitchFamily="2" charset="-79"/>
              </a:rPr>
              <a:t>Week one- continual line drawing </a:t>
            </a:r>
          </a:p>
          <a:p>
            <a:r>
              <a:rPr lang="en-GB" sz="2800" dirty="0">
                <a:solidFill>
                  <a:schemeClr val="bg2">
                    <a:lumMod val="10000"/>
                  </a:schemeClr>
                </a:solidFill>
                <a:latin typeface="Consolas" panose="020B0609020204030204" pitchFamily="49" charset="0"/>
                <a:cs typeface="Aharoni" pitchFamily="2" charset="-79"/>
              </a:rPr>
              <a:t>Week two – drawing with mark making </a:t>
            </a:r>
          </a:p>
          <a:p>
            <a:r>
              <a:rPr lang="en-GB" sz="2800" dirty="0">
                <a:solidFill>
                  <a:schemeClr val="bg2">
                    <a:lumMod val="10000"/>
                  </a:schemeClr>
                </a:solidFill>
                <a:latin typeface="Consolas" panose="020B0609020204030204" pitchFamily="49" charset="0"/>
                <a:cs typeface="Aharoni" pitchFamily="2" charset="-79"/>
              </a:rPr>
              <a:t>Week three – drawing using a pen  </a:t>
            </a:r>
          </a:p>
          <a:p>
            <a:r>
              <a:rPr lang="en-GB" sz="2800" dirty="0">
                <a:solidFill>
                  <a:schemeClr val="bg2">
                    <a:lumMod val="10000"/>
                  </a:schemeClr>
                </a:solidFill>
                <a:latin typeface="Consolas" panose="020B0609020204030204" pitchFamily="49" charset="0"/>
                <a:cs typeface="Aharoni" pitchFamily="2" charset="-79"/>
              </a:rPr>
              <a:t>Week four – drawing using a coloured pencil</a:t>
            </a:r>
          </a:p>
          <a:p>
            <a:r>
              <a:rPr lang="en-GB" sz="2800" dirty="0">
                <a:solidFill>
                  <a:schemeClr val="bg2">
                    <a:lumMod val="10000"/>
                  </a:schemeClr>
                </a:solidFill>
                <a:latin typeface="Consolas" panose="020B0609020204030204" pitchFamily="49" charset="0"/>
                <a:cs typeface="Aharoni" pitchFamily="2" charset="-79"/>
              </a:rPr>
              <a:t>Week five – drawing using a material of your choice </a:t>
            </a:r>
          </a:p>
          <a:p>
            <a:r>
              <a:rPr lang="en-GB" sz="2800" dirty="0">
                <a:solidFill>
                  <a:schemeClr val="bg2">
                    <a:lumMod val="10000"/>
                  </a:schemeClr>
                </a:solidFill>
                <a:latin typeface="Consolas" panose="020B0609020204030204" pitchFamily="49" charset="0"/>
                <a:cs typeface="Aharoni" pitchFamily="2" charset="-79"/>
              </a:rPr>
              <a:t>Turn your drawings into a small booklet to hand in. Consider ways to bind this together. </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t>
            </a: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r>
              <a:rPr lang="en-GB" sz="2800" dirty="0">
                <a:solidFill>
                  <a:srgbClr val="FF0000"/>
                </a:solidFill>
                <a:latin typeface="Consolas" panose="020B0609020204030204" pitchFamily="49" charset="0"/>
                <a:cs typeface="Aharoni" pitchFamily="2" charset="-79"/>
              </a:rPr>
              <a:t>Use your grow as a target for your next drawing</a:t>
            </a:r>
            <a:r>
              <a:rPr lang="en-GB" sz="3000" dirty="0">
                <a:solidFill>
                  <a:srgbClr val="FF0000"/>
                </a:solidFill>
                <a:latin typeface="Consolas" panose="020B0609020204030204" pitchFamily="49" charset="0"/>
                <a:cs typeface="Aharoni" pitchFamily="2" charset="-79"/>
              </a:rPr>
              <a:t>. </a:t>
            </a:r>
            <a:endParaRPr lang="en-GB" sz="2000" dirty="0">
              <a:solidFill>
                <a:srgbClr val="FF0000"/>
              </a:solidFill>
              <a:latin typeface="Consolas" panose="020B0609020204030204" pitchFamily="49" charset="0"/>
              <a:cs typeface="Aharoni" pitchFamily="2" charset="-79"/>
            </a:endParaRPr>
          </a:p>
          <a:p>
            <a:pPr marL="646540" indent="-646540">
              <a:buFont typeface="+mj-lt"/>
              <a:buAutoNum type="arabicPeriod"/>
            </a:pPr>
            <a:endParaRPr lang="en-GB" sz="2000" dirty="0">
              <a:solidFill>
                <a:srgbClr val="0070C0"/>
              </a:solidFill>
              <a:latin typeface="Consolas" panose="020B0609020204030204" pitchFamily="49" charset="0"/>
              <a:cs typeface="Aharoni" pitchFamily="2" charset="-79"/>
            </a:endParaRP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688591" y="5502367"/>
            <a:ext cx="9182682" cy="12741950"/>
          </a:xfrm>
          <a:prstGeom prst="rect">
            <a:avLst/>
          </a:prstGeom>
          <a:noFill/>
        </p:spPr>
        <p:txBody>
          <a:bodyPr wrap="square" rtlCol="0">
            <a:spAutoFit/>
          </a:bodyPr>
          <a:lstStyle/>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Decide on a room in your home with a window and a space you can sit at. </a:t>
            </a:r>
          </a:p>
          <a:p>
            <a:r>
              <a:rPr lang="en-GB" sz="3000" dirty="0">
                <a:solidFill>
                  <a:schemeClr val="bg2">
                    <a:lumMod val="10000"/>
                  </a:schemeClr>
                </a:solidFill>
                <a:latin typeface="Consolas" panose="020B0609020204030204" pitchFamily="49" charset="0"/>
                <a:cs typeface="Aharoni" pitchFamily="2" charset="-79"/>
              </a:rPr>
              <a:t>Considering composition and viewpoint decide on a view from your window you would like to draw each week. </a:t>
            </a:r>
          </a:p>
          <a:p>
            <a:r>
              <a:rPr lang="en-GB" sz="3000" u="sng" dirty="0">
                <a:solidFill>
                  <a:srgbClr val="0070C0"/>
                </a:solidFill>
                <a:latin typeface="Consolas" panose="020B0609020204030204" pitchFamily="49" charset="0"/>
                <a:cs typeface="Aharoni" pitchFamily="2" charset="-79"/>
              </a:rPr>
              <a:t>Task two </a:t>
            </a:r>
          </a:p>
          <a:p>
            <a:r>
              <a:rPr lang="en-GB" sz="3000" dirty="0">
                <a:latin typeface="Consolas" panose="020B0609020204030204" pitchFamily="49" charset="0"/>
                <a:cs typeface="Aharoni" pitchFamily="2" charset="-79"/>
              </a:rPr>
              <a:t>Research 5 artists using google or Pinterest. They can be any artists you are interested in or use an artist from your timeline or one you have looked at in class. </a:t>
            </a:r>
          </a:p>
          <a:p>
            <a:r>
              <a:rPr lang="en-GB" sz="3000" dirty="0">
                <a:latin typeface="Consolas" panose="020B0609020204030204" pitchFamily="49" charset="0"/>
                <a:cs typeface="Aharoni" pitchFamily="2" charset="-79"/>
              </a:rPr>
              <a:t>Create x5 drawings (one each week) drawing the view from a window in your home. This could be the same window or a different window. You should be clearly able to see the artist influence in your drawing.</a:t>
            </a:r>
          </a:p>
          <a:p>
            <a:r>
              <a:rPr lang="en-GB" sz="3000" dirty="0">
                <a:latin typeface="Consolas" panose="020B0609020204030204" pitchFamily="49" charset="0"/>
                <a:cs typeface="Aharoni" pitchFamily="2" charset="-79"/>
              </a:rPr>
              <a:t>Glow and Grow each of your drawings on the back and use your grow as your target to improve next weeks drawing  </a:t>
            </a:r>
          </a:p>
          <a:p>
            <a:r>
              <a:rPr lang="en-GB" sz="3000" u="sng" dirty="0">
                <a:solidFill>
                  <a:srgbClr val="0070C0"/>
                </a:solidFill>
                <a:latin typeface="Consolas" panose="020B0609020204030204" pitchFamily="49" charset="0"/>
                <a:cs typeface="Aharoni" pitchFamily="2" charset="-79"/>
              </a:rPr>
              <a:t>Task three</a:t>
            </a:r>
          </a:p>
          <a:p>
            <a:r>
              <a:rPr lang="en-GB" sz="3200" dirty="0">
                <a:latin typeface="Consolas" panose="020B0609020204030204" pitchFamily="49" charset="0"/>
                <a:cs typeface="Aharoni" pitchFamily="2" charset="-79"/>
              </a:rPr>
              <a:t>Create a book from your drawings. You could bind it with string or a paper clip and create a cover out of an old piece of card or paper. </a:t>
            </a:r>
          </a:p>
          <a:p>
            <a:endParaRPr lang="en-GB" sz="3200" dirty="0">
              <a:solidFill>
                <a:schemeClr val="bg2">
                  <a:lumMod val="10000"/>
                </a:schemeClr>
              </a:solidFill>
              <a:latin typeface="Consolas" panose="020B0609020204030204" pitchFamily="49" charset="0"/>
              <a:cs typeface="Aharoni" pitchFamily="2" charset="-79"/>
            </a:endParaRPr>
          </a:p>
          <a:p>
            <a:endParaRPr lang="en-GB" sz="3200" u="sng" dirty="0">
              <a:solidFill>
                <a:srgbClr val="0070C0"/>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20000"/>
              <a:lumOff val="8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7 Expressive Arts – Art Homework three</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3.05-3.35</a:t>
            </a:r>
          </a:p>
          <a:p>
            <a:pPr algn="ctr"/>
            <a:r>
              <a:rPr lang="en-GB" sz="4400" dirty="0">
                <a:solidFill>
                  <a:schemeClr val="bg2">
                    <a:lumMod val="10000"/>
                  </a:schemeClr>
                </a:solidFill>
                <a:latin typeface="Consolas" panose="020B0609020204030204" pitchFamily="49" charset="0"/>
                <a:cs typeface="Aharoni" pitchFamily="2" charset="-79"/>
              </a:rPr>
              <a:t>Due week commencing 13</a:t>
            </a:r>
            <a:r>
              <a:rPr lang="en-GB" sz="4400" baseline="30000" dirty="0">
                <a:solidFill>
                  <a:schemeClr val="bg2">
                    <a:lumMod val="10000"/>
                  </a:schemeClr>
                </a:solidFill>
                <a:latin typeface="Consolas" panose="020B0609020204030204" pitchFamily="49" charset="0"/>
                <a:cs typeface="Aharoni" pitchFamily="2" charset="-79"/>
              </a:rPr>
              <a:t>th</a:t>
            </a:r>
            <a:r>
              <a:rPr lang="en-GB" sz="4400" dirty="0">
                <a:solidFill>
                  <a:schemeClr val="bg2">
                    <a:lumMod val="10000"/>
                  </a:schemeClr>
                </a:solidFill>
                <a:latin typeface="Consolas" panose="020B0609020204030204" pitchFamily="49" charset="0"/>
                <a:cs typeface="Aharoni" pitchFamily="2" charset="-79"/>
              </a:rPr>
              <a:t> February </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81354" y="548946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6585298" y="19836338"/>
            <a:ext cx="3658166" cy="147170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97278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795"/>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4311610"/>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a:t>
            </a:r>
            <a:r>
              <a:rPr lang="en-GB" sz="2800" b="1" dirty="0">
                <a:solidFill>
                  <a:schemeClr val="bg2">
                    <a:lumMod val="10000"/>
                  </a:schemeClr>
                </a:solidFill>
                <a:latin typeface="Consolas" panose="020B0609020204030204" pitchFamily="49" charset="0"/>
                <a:cs typeface="Aharoni" pitchFamily="2" charset="-79"/>
              </a:rPr>
              <a:t>one</a:t>
            </a:r>
            <a:r>
              <a:rPr lang="en-GB" sz="2800" dirty="0">
                <a:solidFill>
                  <a:schemeClr val="bg2">
                    <a:lumMod val="10000"/>
                  </a:schemeClr>
                </a:solidFill>
                <a:latin typeface="Consolas" panose="020B0609020204030204" pitchFamily="49" charset="0"/>
                <a:cs typeface="Aharoni" pitchFamily="2" charset="-79"/>
              </a:rPr>
              <a:t> portrait artists from the list; Vince Low, Picasso, Jenny Saville, Nathalie Frank, </a:t>
            </a:r>
            <a:r>
              <a:rPr lang="en-GB" sz="2800" dirty="0" err="1">
                <a:solidFill>
                  <a:schemeClr val="bg2">
                    <a:lumMod val="10000"/>
                  </a:schemeClr>
                </a:solidFill>
                <a:latin typeface="Consolas" panose="020B0609020204030204" pitchFamily="49" charset="0"/>
                <a:cs typeface="Aharoni" pitchFamily="2" charset="-79"/>
              </a:rPr>
              <a:t>Joesph</a:t>
            </a:r>
            <a:r>
              <a:rPr lang="en-GB" sz="2800" dirty="0">
                <a:solidFill>
                  <a:schemeClr val="bg2">
                    <a:lumMod val="10000"/>
                  </a:schemeClr>
                </a:solidFill>
                <a:latin typeface="Consolas" panose="020B0609020204030204" pitchFamily="49" charset="0"/>
                <a:cs typeface="Aharoni" pitchFamily="2" charset="-79"/>
              </a:rPr>
              <a:t> Lee, </a:t>
            </a:r>
            <a:r>
              <a:rPr lang="en-GB" sz="2800" dirty="0" err="1">
                <a:solidFill>
                  <a:schemeClr val="bg2">
                    <a:lumMod val="10000"/>
                  </a:schemeClr>
                </a:solidFill>
                <a:latin typeface="Consolas" panose="020B0609020204030204" pitchFamily="49" charset="0"/>
                <a:cs typeface="Aharoni" pitchFamily="2" charset="-79"/>
              </a:rPr>
              <a:t>Yulia</a:t>
            </a:r>
            <a:r>
              <a:rPr lang="en-GB" sz="2800" dirty="0">
                <a:solidFill>
                  <a:schemeClr val="bg2">
                    <a:lumMod val="10000"/>
                  </a:schemeClr>
                </a:solidFill>
                <a:latin typeface="Consolas" panose="020B0609020204030204" pitchFamily="49" charset="0"/>
                <a:cs typeface="Aharoni" pitchFamily="2" charset="-79"/>
              </a:rPr>
              <a:t> </a:t>
            </a:r>
            <a:r>
              <a:rPr lang="en-GB" sz="2800" dirty="0" err="1">
                <a:solidFill>
                  <a:schemeClr val="bg2">
                    <a:lumMod val="10000"/>
                  </a:schemeClr>
                </a:solidFill>
                <a:latin typeface="Consolas" panose="020B0609020204030204" pitchFamily="49" charset="0"/>
                <a:cs typeface="Aharoni" pitchFamily="2" charset="-79"/>
              </a:rPr>
              <a:t>Brodskaya</a:t>
            </a:r>
            <a:r>
              <a:rPr lang="en-GB" sz="2800" dirty="0">
                <a:solidFill>
                  <a:schemeClr val="bg2">
                    <a:lumMod val="10000"/>
                  </a:schemeClr>
                </a:solidFill>
                <a:latin typeface="Consolas" panose="020B0609020204030204" pitchFamily="49" charset="0"/>
                <a:cs typeface="Aharoni" pitchFamily="2" charset="-79"/>
              </a:rPr>
              <a:t>, Chuck Close. Find </a:t>
            </a:r>
            <a:r>
              <a:rPr lang="en-GB" sz="2800" b="1" dirty="0">
                <a:solidFill>
                  <a:schemeClr val="bg2">
                    <a:lumMod val="10000"/>
                  </a:schemeClr>
                </a:solidFill>
                <a:latin typeface="Consolas" panose="020B0609020204030204" pitchFamily="49" charset="0"/>
                <a:cs typeface="Aharoni" pitchFamily="2" charset="-79"/>
              </a:rPr>
              <a:t>one</a:t>
            </a:r>
            <a:r>
              <a:rPr lang="en-GB" sz="2800" dirty="0">
                <a:solidFill>
                  <a:schemeClr val="bg2">
                    <a:lumMod val="10000"/>
                  </a:schemeClr>
                </a:solidFill>
                <a:latin typeface="Consolas" panose="020B0609020204030204" pitchFamily="49" charset="0"/>
                <a:cs typeface="Aharoni" pitchFamily="2" charset="-79"/>
              </a:rPr>
              <a:t> portrait artist of your own using Pinterest and Tate Gallery. Create a </a:t>
            </a:r>
            <a:r>
              <a:rPr lang="en-GB" sz="2800" dirty="0" err="1">
                <a:solidFill>
                  <a:schemeClr val="bg2">
                    <a:lumMod val="10000"/>
                  </a:schemeClr>
                </a:solidFill>
                <a:latin typeface="Consolas" panose="020B0609020204030204" pitchFamily="49" charset="0"/>
                <a:cs typeface="Aharoni" pitchFamily="2" charset="-79"/>
              </a:rPr>
              <a:t>powerpoint</a:t>
            </a:r>
            <a:r>
              <a:rPr lang="en-GB" sz="2800" dirty="0">
                <a:solidFill>
                  <a:schemeClr val="bg2">
                    <a:lumMod val="10000"/>
                  </a:schemeClr>
                </a:solidFill>
                <a:latin typeface="Consolas" panose="020B0609020204030204" pitchFamily="49" charset="0"/>
                <a:cs typeface="Aharoni" pitchFamily="2" charset="-79"/>
              </a:rPr>
              <a:t> with the artist that you have chosen, include x10 images and include an annotation using MISTY. </a:t>
            </a:r>
            <a:r>
              <a:rPr lang="en-GB" sz="2800" dirty="0">
                <a:solidFill>
                  <a:srgbClr val="FF0000"/>
                </a:solidFill>
                <a:latin typeface="Consolas" panose="020B0609020204030204" pitchFamily="49" charset="0"/>
                <a:cs typeface="Aharoni" pitchFamily="2" charset="-79"/>
              </a:rPr>
              <a:t>MISTY – Materials, Intention, Subject, Technique and Your opinion. </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panose="020B0609020204030204" pitchFamily="49" charset="0"/>
                <a:cs typeface="Aharoni" pitchFamily="2" charset="-79"/>
              </a:rPr>
              <a:t>Take x10 images linking with the artists that you have chosen. </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panose="020B0609020204030204" pitchFamily="49" charset="0"/>
                <a:cs typeface="Aharoni" pitchFamily="2" charset="-79"/>
              </a:rPr>
              <a:t>Using the images that you have taken draw on the concertina booklet using continuous line drawings, 80/20 rule, scribble, and mark making. Add colour to the drawings using primary, secondary and tertiary colours. Fill the booklet.</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after you have done them. Use the grow as a target for your next drawing. </a:t>
            </a:r>
          </a:p>
          <a:p>
            <a:r>
              <a:rPr lang="en-GB" sz="2800" dirty="0">
                <a:solidFill>
                  <a:schemeClr val="tx1">
                    <a:lumMod val="50000"/>
                  </a:schemeClr>
                </a:solidFill>
                <a:latin typeface="Consolas" panose="020B0609020204030204" pitchFamily="49" charset="0"/>
                <a:cs typeface="Aharoni" pitchFamily="2" charset="-79"/>
              </a:rPr>
              <a:t>Consider how the work connects to the artist and the materials you have used. Make sure you mention the colours within your evaluations.</a:t>
            </a:r>
          </a:p>
          <a:p>
            <a:endParaRPr lang="en-GB" sz="2800" dirty="0">
              <a:solidFill>
                <a:schemeClr val="tx1">
                  <a:lumMod val="50000"/>
                </a:schemeClr>
              </a:solidFill>
              <a:latin typeface="Consolas" panose="020B0609020204030204" pitchFamily="49" charset="0"/>
              <a:cs typeface="Aharoni" pitchFamily="2" charset="-79"/>
            </a:endParaRPr>
          </a:p>
          <a:p>
            <a:endParaRPr lang="en-GB" sz="3000" u="sng" dirty="0">
              <a:solidFill>
                <a:srgbClr val="0070C0"/>
              </a:solidFill>
              <a:latin typeface="Consolas" panose="020B0609020204030204" pitchFamily="49" charset="0"/>
              <a:cs typeface="Aharoni" pitchFamily="2" charset="-79"/>
            </a:endParaRPr>
          </a:p>
          <a:p>
            <a:pPr algn="ctr"/>
            <a:r>
              <a:rPr lang="en-GB" sz="2200" dirty="0">
                <a:solidFill>
                  <a:srgbClr val="0070C0"/>
                </a:solidFill>
                <a:latin typeface="Consolas" panose="020B0609020204030204" pitchFamily="49" charset="0"/>
                <a:cs typeface="Aharoni" pitchFamily="2" charset="-79"/>
              </a:rPr>
              <a:t> </a:t>
            </a:r>
          </a:p>
          <a:p>
            <a:endParaRPr lang="en-GB" sz="3000" u="sng" dirty="0">
              <a:solidFill>
                <a:srgbClr val="0070C0"/>
              </a:solidFill>
              <a:latin typeface="Consolas" panose="020B0609020204030204" pitchFamily="49" charset="0"/>
              <a:cs typeface="Aharoni" pitchFamily="2" charset="-79"/>
            </a:endParaRPr>
          </a:p>
          <a:p>
            <a:pPr algn="ctr"/>
            <a:endParaRPr lang="en-GB" sz="3000" u="sng" dirty="0">
              <a:solidFill>
                <a:srgbClr val="0070C0"/>
              </a:solidFill>
              <a:latin typeface="Consolas" panose="020B0609020204030204" pitchFamily="49" charset="0"/>
              <a:cs typeface="Aharoni" pitchFamily="2" charset="-79"/>
            </a:endParaRPr>
          </a:p>
        </p:txBody>
      </p:sp>
      <p:sp>
        <p:nvSpPr>
          <p:cNvPr id="2" name="TextBox 1"/>
          <p:cNvSpPr txBox="1"/>
          <p:nvPr/>
        </p:nvSpPr>
        <p:spPr>
          <a:xfrm>
            <a:off x="941119" y="5502367"/>
            <a:ext cx="8963199" cy="13018949"/>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a:t>
            </a:r>
            <a:r>
              <a:rPr lang="en-GB" sz="2800" b="1" dirty="0">
                <a:solidFill>
                  <a:schemeClr val="bg2">
                    <a:lumMod val="10000"/>
                  </a:schemeClr>
                </a:solidFill>
                <a:latin typeface="Consolas" panose="020B0609020204030204" pitchFamily="49" charset="0"/>
                <a:cs typeface="Aharoni" pitchFamily="2" charset="-79"/>
              </a:rPr>
              <a:t>one</a:t>
            </a:r>
            <a:r>
              <a:rPr lang="en-GB" sz="2800" dirty="0">
                <a:solidFill>
                  <a:schemeClr val="bg2">
                    <a:lumMod val="10000"/>
                  </a:schemeClr>
                </a:solidFill>
                <a:latin typeface="Consolas" panose="020B0609020204030204" pitchFamily="49" charset="0"/>
                <a:cs typeface="Aharoni" pitchFamily="2" charset="-79"/>
              </a:rPr>
              <a:t> portrait artist from the list; Vince Low, Picasso, Jenny Saville, Nathalie Frank, </a:t>
            </a:r>
            <a:r>
              <a:rPr lang="en-GB" sz="2800" dirty="0" err="1">
                <a:solidFill>
                  <a:schemeClr val="bg2">
                    <a:lumMod val="10000"/>
                  </a:schemeClr>
                </a:solidFill>
                <a:latin typeface="Consolas" panose="020B0609020204030204" pitchFamily="49" charset="0"/>
                <a:cs typeface="Aharoni" pitchFamily="2" charset="-79"/>
              </a:rPr>
              <a:t>Joesph</a:t>
            </a:r>
            <a:r>
              <a:rPr lang="en-GB" sz="2800" dirty="0">
                <a:solidFill>
                  <a:schemeClr val="bg2">
                    <a:lumMod val="10000"/>
                  </a:schemeClr>
                </a:solidFill>
                <a:latin typeface="Consolas" panose="020B0609020204030204" pitchFamily="49" charset="0"/>
                <a:cs typeface="Aharoni" pitchFamily="2" charset="-79"/>
              </a:rPr>
              <a:t> Lee, </a:t>
            </a:r>
            <a:r>
              <a:rPr lang="en-GB" sz="2800" dirty="0" err="1">
                <a:solidFill>
                  <a:schemeClr val="bg2">
                    <a:lumMod val="10000"/>
                  </a:schemeClr>
                </a:solidFill>
                <a:latin typeface="Consolas" panose="020B0609020204030204" pitchFamily="49" charset="0"/>
                <a:cs typeface="Aharoni" pitchFamily="2" charset="-79"/>
              </a:rPr>
              <a:t>Yulia</a:t>
            </a:r>
            <a:r>
              <a:rPr lang="en-GB" sz="2800" dirty="0">
                <a:solidFill>
                  <a:schemeClr val="bg2">
                    <a:lumMod val="10000"/>
                  </a:schemeClr>
                </a:solidFill>
                <a:latin typeface="Consolas" panose="020B0609020204030204" pitchFamily="49" charset="0"/>
                <a:cs typeface="Aharoni" pitchFamily="2" charset="-79"/>
              </a:rPr>
              <a:t> </a:t>
            </a:r>
            <a:r>
              <a:rPr lang="en-GB" sz="2800" dirty="0" err="1">
                <a:solidFill>
                  <a:schemeClr val="bg2">
                    <a:lumMod val="10000"/>
                  </a:schemeClr>
                </a:solidFill>
                <a:latin typeface="Consolas" panose="020B0609020204030204" pitchFamily="49" charset="0"/>
                <a:cs typeface="Aharoni" pitchFamily="2" charset="-79"/>
              </a:rPr>
              <a:t>Brodskaya</a:t>
            </a:r>
            <a:r>
              <a:rPr lang="en-GB" sz="2800" dirty="0">
                <a:solidFill>
                  <a:schemeClr val="bg2">
                    <a:lumMod val="10000"/>
                  </a:schemeClr>
                </a:solidFill>
                <a:latin typeface="Consolas" panose="020B0609020204030204" pitchFamily="49" charset="0"/>
                <a:cs typeface="Aharoni" pitchFamily="2" charset="-79"/>
              </a:rPr>
              <a:t>, Chuck Close. Create a </a:t>
            </a:r>
            <a:r>
              <a:rPr lang="en-GB" sz="2800" dirty="0" err="1">
                <a:solidFill>
                  <a:schemeClr val="bg2">
                    <a:lumMod val="10000"/>
                  </a:schemeClr>
                </a:solidFill>
                <a:latin typeface="Consolas" panose="020B0609020204030204" pitchFamily="49" charset="0"/>
                <a:cs typeface="Aharoni" pitchFamily="2" charset="-79"/>
              </a:rPr>
              <a:t>powerpoint</a:t>
            </a:r>
            <a:r>
              <a:rPr lang="en-GB" sz="2800" dirty="0">
                <a:solidFill>
                  <a:schemeClr val="bg2">
                    <a:lumMod val="10000"/>
                  </a:schemeClr>
                </a:solidFill>
                <a:latin typeface="Consolas" panose="020B0609020204030204" pitchFamily="49" charset="0"/>
                <a:cs typeface="Aharoni" pitchFamily="2" charset="-79"/>
              </a:rPr>
              <a:t> with the artist that you have chosen, include x5 images and include an annotation using MISTY. </a:t>
            </a:r>
            <a:r>
              <a:rPr lang="en-GB" sz="2800" dirty="0">
                <a:solidFill>
                  <a:srgbClr val="FF0000"/>
                </a:solidFill>
                <a:latin typeface="Consolas" panose="020B0609020204030204" pitchFamily="49" charset="0"/>
                <a:cs typeface="Aharoni" pitchFamily="2" charset="-79"/>
              </a:rPr>
              <a:t>MISTY – Materials, Intention, Subject, Technique and Your opinion. </a:t>
            </a:r>
            <a:endParaRPr lang="en-GB" sz="2800" dirty="0">
              <a:solidFill>
                <a:schemeClr val="bg2">
                  <a:lumMod val="10000"/>
                </a:schemeClr>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panose="020B0609020204030204" pitchFamily="49" charset="0"/>
                <a:cs typeface="Aharoni" pitchFamily="2" charset="-79"/>
              </a:rPr>
              <a:t>Take x5 images linking with the artists that you have chosen. </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panose="020B0609020204030204" pitchFamily="49" charset="0"/>
                <a:cs typeface="Aharoni" pitchFamily="2" charset="-79"/>
              </a:rPr>
              <a:t>Using the images that you have taken draw on the concertina booklet using continuous line drawings, 80/20 rule and mark making. Add colour to the drawings using primary and secondary colours. Fill the booklet.</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t>
            </a: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r>
              <a:rPr lang="en-GB" sz="2800" dirty="0">
                <a:solidFill>
                  <a:srgbClr val="FF0000"/>
                </a:solidFill>
                <a:latin typeface="Consolas" panose="020B0609020204030204" pitchFamily="49" charset="0"/>
                <a:cs typeface="Aharoni" pitchFamily="2" charset="-79"/>
              </a:rPr>
              <a:t>Use your grow as a target for your next drawing. </a:t>
            </a:r>
          </a:p>
          <a:p>
            <a:r>
              <a:rPr lang="en-GB" sz="2800" dirty="0">
                <a:solidFill>
                  <a:schemeClr val="tx1">
                    <a:lumMod val="50000"/>
                  </a:schemeClr>
                </a:solidFill>
                <a:latin typeface="Consolas" panose="020B0609020204030204" pitchFamily="49" charset="0"/>
                <a:cs typeface="Aharoni" pitchFamily="2" charset="-79"/>
              </a:rPr>
              <a:t>Make sure you mention the colours within your evaluations.</a:t>
            </a: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688591" y="5502367"/>
            <a:ext cx="9182682" cy="13572946"/>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a:t>
            </a:r>
            <a:r>
              <a:rPr lang="en-GB" sz="2800" b="1" dirty="0">
                <a:solidFill>
                  <a:schemeClr val="bg2">
                    <a:lumMod val="10000"/>
                  </a:schemeClr>
                </a:solidFill>
                <a:latin typeface="Consolas" panose="020B0609020204030204" pitchFamily="49" charset="0"/>
                <a:cs typeface="Aharoni" pitchFamily="2" charset="-79"/>
              </a:rPr>
              <a:t>three </a:t>
            </a:r>
            <a:r>
              <a:rPr lang="en-GB" sz="2800" dirty="0">
                <a:solidFill>
                  <a:schemeClr val="bg2">
                    <a:lumMod val="10000"/>
                  </a:schemeClr>
                </a:solidFill>
                <a:latin typeface="Consolas" panose="020B0609020204030204" pitchFamily="49" charset="0"/>
                <a:cs typeface="Aharoni" pitchFamily="2" charset="-79"/>
              </a:rPr>
              <a:t>of your own portrait artists. Use Pinterest, Tate gallery and Derby Quad to find them. Create a </a:t>
            </a:r>
            <a:r>
              <a:rPr lang="en-GB" sz="2800" dirty="0" err="1">
                <a:solidFill>
                  <a:schemeClr val="bg2">
                    <a:lumMod val="10000"/>
                  </a:schemeClr>
                </a:solidFill>
                <a:latin typeface="Consolas" panose="020B0609020204030204" pitchFamily="49" charset="0"/>
                <a:cs typeface="Aharoni" pitchFamily="2" charset="-79"/>
              </a:rPr>
              <a:t>powerpoint</a:t>
            </a:r>
            <a:r>
              <a:rPr lang="en-GB" sz="2800" dirty="0">
                <a:solidFill>
                  <a:schemeClr val="bg2">
                    <a:lumMod val="10000"/>
                  </a:schemeClr>
                </a:solidFill>
                <a:latin typeface="Consolas" panose="020B0609020204030204" pitchFamily="49" charset="0"/>
                <a:cs typeface="Aharoni" pitchFamily="2" charset="-79"/>
              </a:rPr>
              <a:t> with the three artists x15 of each artist that you have found and write an annotation using MISTY. </a:t>
            </a:r>
            <a:r>
              <a:rPr lang="en-GB" sz="2800" dirty="0">
                <a:solidFill>
                  <a:srgbClr val="FF0000"/>
                </a:solidFill>
                <a:latin typeface="Consolas" panose="020B0609020204030204" pitchFamily="49" charset="0"/>
                <a:cs typeface="Aharoni" pitchFamily="2" charset="-79"/>
              </a:rPr>
              <a:t>MISTY – Materials, Intention, Subject, Technique and Your opinion. </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panose="020B0609020204030204" pitchFamily="49" charset="0"/>
                <a:cs typeface="Aharoni" pitchFamily="2" charset="-79"/>
              </a:rPr>
              <a:t>Take x15 images or more linking with the artists that you have chosen. </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panose="020B0609020204030204" pitchFamily="49" charset="0"/>
                <a:cs typeface="Aharoni" pitchFamily="2" charset="-79"/>
              </a:rPr>
              <a:t>Using the images that you have taken draw on the concertina booklet using continuous line drawings, 80/20 rule, abstract, scribble, mark making make sure each side is created with a different technique. Add colour to the drawings using primary, secondary, tertiary, complimentary and harmonious colours. Fill the booklet.</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after you have done them. Also include I now need too… What are your next steps? Use your now need to for the next drawing. Consider how the work connects to the artist and the materials you have used. Use and think about misty. Make sure you mention the colours within your evaluations.</a:t>
            </a:r>
          </a:p>
          <a:p>
            <a:endParaRPr lang="en-GB" sz="3200" dirty="0">
              <a:solidFill>
                <a:schemeClr val="bg2">
                  <a:lumMod val="10000"/>
                </a:schemeClr>
              </a:solidFill>
              <a:latin typeface="Consolas" panose="020B0609020204030204" pitchFamily="49" charset="0"/>
              <a:cs typeface="Aharoni" pitchFamily="2" charset="-79"/>
            </a:endParaRPr>
          </a:p>
          <a:p>
            <a:endParaRPr lang="en-GB" sz="3200" u="sng" dirty="0">
              <a:solidFill>
                <a:srgbClr val="0070C0"/>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40000"/>
              <a:lumOff val="6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8 Expressive Arts – Art Homework three</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3.05-3.35</a:t>
            </a:r>
          </a:p>
          <a:p>
            <a:pPr algn="ctr"/>
            <a:r>
              <a:rPr lang="en-GB" sz="4400" dirty="0">
                <a:solidFill>
                  <a:schemeClr val="bg2">
                    <a:lumMod val="10000"/>
                  </a:schemeClr>
                </a:solidFill>
                <a:latin typeface="Consolas" panose="020B0609020204030204" pitchFamily="49" charset="0"/>
                <a:cs typeface="Aharoni" pitchFamily="2" charset="-79"/>
              </a:rPr>
              <a:t>Due week commencing 13</a:t>
            </a:r>
            <a:r>
              <a:rPr lang="en-GB" sz="4400" baseline="30000" dirty="0">
                <a:solidFill>
                  <a:schemeClr val="bg2">
                    <a:lumMod val="10000"/>
                  </a:schemeClr>
                </a:solidFill>
                <a:latin typeface="Consolas" panose="020B0609020204030204" pitchFamily="49" charset="0"/>
                <a:cs typeface="Aharoni" pitchFamily="2" charset="-79"/>
              </a:rPr>
              <a:t>th</a:t>
            </a:r>
            <a:r>
              <a:rPr lang="en-GB" sz="4400" dirty="0">
                <a:solidFill>
                  <a:schemeClr val="bg2">
                    <a:lumMod val="10000"/>
                  </a:schemeClr>
                </a:solidFill>
                <a:latin typeface="Consolas" panose="020B0609020204030204" pitchFamily="49" charset="0"/>
                <a:cs typeface="Aharoni" pitchFamily="2" charset="-79"/>
              </a:rPr>
              <a:t> February </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81354" y="548946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6585298" y="19836338"/>
            <a:ext cx="3658166" cy="147170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215661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8" name="Rectangle 97"/>
          <p:cNvSpPr/>
          <p:nvPr/>
        </p:nvSpPr>
        <p:spPr>
          <a:xfrm>
            <a:off x="10545903" y="4153407"/>
            <a:ext cx="9547077" cy="10946480"/>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5400" b="0" i="0" u="none" strike="noStrike" kern="1200" cap="none" spc="0" normalizeH="0" baseline="0" noProof="0" dirty="0">
              <a:ln>
                <a:noFill/>
              </a:ln>
              <a:solidFill>
                <a:srgbClr val="FFFFFF"/>
              </a:solidFill>
              <a:effectLst/>
              <a:uLnTx/>
              <a:uFillTx/>
              <a:latin typeface="Consolas" panose="020B0609020204030204" pitchFamily="49" charset="0"/>
              <a:ea typeface="+mn-ea"/>
              <a:cs typeface="+mn-cs"/>
            </a:endParaRPr>
          </a:p>
        </p:txBody>
      </p:sp>
      <p:sp>
        <p:nvSpPr>
          <p:cNvPr id="7" name="Rectangle 6"/>
          <p:cNvSpPr/>
          <p:nvPr/>
        </p:nvSpPr>
        <p:spPr>
          <a:xfrm>
            <a:off x="871585" y="4153407"/>
            <a:ext cx="9221937" cy="10962768"/>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5400" b="0" i="0" u="none" strike="noStrike" kern="1200" cap="none" spc="0" normalizeH="0" baseline="0" noProof="0" dirty="0">
              <a:ln>
                <a:noFill/>
              </a:ln>
              <a:solidFill>
                <a:srgbClr val="FFFFFF"/>
              </a:solidFill>
              <a:effectLst/>
              <a:uLnTx/>
              <a:uFillTx/>
              <a:latin typeface="Consolas" panose="020B0609020204030204" pitchFamily="49" charset="0"/>
              <a:ea typeface="+mn-ea"/>
              <a:cs typeface="+mn-cs"/>
            </a:endParaRPr>
          </a:p>
        </p:txBody>
      </p:sp>
      <p:sp>
        <p:nvSpPr>
          <p:cNvPr id="99" name="Rectangle 98"/>
          <p:cNvSpPr/>
          <p:nvPr/>
        </p:nvSpPr>
        <p:spPr>
          <a:xfrm>
            <a:off x="20599239" y="4153086"/>
            <a:ext cx="9140636" cy="10946802"/>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FFFFFF"/>
              </a:solidFill>
              <a:effectLst/>
              <a:uLnTx/>
              <a:uFillTx/>
              <a:latin typeface="Consolas" panose="020B0609020204030204" pitchFamily="49" charset="0"/>
              <a:ea typeface="+mn-ea"/>
              <a:cs typeface="+mn-cs"/>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5" name="Rectangle 114"/>
          <p:cNvSpPr/>
          <p:nvPr/>
        </p:nvSpPr>
        <p:spPr>
          <a:xfrm>
            <a:off x="7180574" y="616273"/>
            <a:ext cx="14940694" cy="1977236"/>
          </a:xfrm>
          <a:prstGeom prst="rect">
            <a:avLst/>
          </a:prstGeom>
          <a:solidFill>
            <a:schemeClr val="accent6">
              <a:lumMod val="60000"/>
              <a:lumOff val="40000"/>
            </a:schemeClr>
          </a:solidFill>
        </p:spPr>
        <p:txBody>
          <a:bodyPr wrap="square" lIns="129314" tIns="64657" rIns="129314" bIns="64657">
            <a:spAutoFit/>
          </a:bodyPr>
          <a:lstStyle/>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US" sz="6000" b="1" i="0" u="sng" strike="noStrike" kern="1200" cap="none" spc="0" normalizeH="0" baseline="0" noProof="0" dirty="0">
                <a:ln w="1905"/>
                <a:solidFill>
                  <a:srgbClr val="000000"/>
                </a:solidFill>
                <a:effectLst>
                  <a:innerShdw blurRad="69850" dist="43180" dir="5400000">
                    <a:srgbClr val="000000">
                      <a:alpha val="65000"/>
                    </a:srgbClr>
                  </a:innerShdw>
                </a:effectLst>
                <a:uLnTx/>
                <a:uFillTx/>
                <a:latin typeface="Consolas" panose="020B0609020204030204" pitchFamily="49" charset="0"/>
                <a:ea typeface="+mn-ea"/>
                <a:cs typeface="+mn-cs"/>
              </a:rPr>
              <a:t>Year 9 Expressive Arts – Art Homework</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387073" y="18485269"/>
            <a:ext cx="25424876" cy="2800767"/>
          </a:xfrm>
          <a:prstGeom prst="rect">
            <a:avLst/>
          </a:prstGeom>
        </p:spPr>
        <p:txBody>
          <a:bodyPr wrap="square">
            <a:spAutoFit/>
          </a:bodyPr>
          <a:lstStyle/>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Make sure you spend 30 minutes per week on this homework for the duration of the term. </a:t>
            </a:r>
          </a:p>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44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Due…………………………………………</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3276603" cy="1323439"/>
          </a:xfrm>
          <a:prstGeom prst="rect">
            <a:avLst/>
          </a:prstGeom>
          <a:noFill/>
        </p:spPr>
        <p:txBody>
          <a:bodyPr wrap="none" rtlCol="0">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4D5B6B"/>
                </a:solidFill>
                <a:effectLst/>
                <a:uLnTx/>
                <a:uFillTx/>
                <a:latin typeface="Calibri"/>
                <a:ea typeface="+mn-ea"/>
                <a:cs typeface="+mn-cs"/>
              </a:rPr>
              <a:t>Name: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4D5B6B"/>
                </a:solidFill>
                <a:effectLst/>
                <a:uLnTx/>
                <a:uFillTx/>
                <a:latin typeface="Calibri"/>
                <a:ea typeface="+mn-ea"/>
                <a:cs typeface="+mn-cs"/>
              </a:rPr>
              <a:t>Scholar 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000000"/>
                </a:solidFill>
                <a:effectLst/>
                <a:uLnTx/>
                <a:uFillTx/>
                <a:latin typeface="Calibri"/>
                <a:ea typeface="+mn-ea"/>
                <a:cs typeface="+mn-cs"/>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000000"/>
                </a:solidFill>
                <a:effectLst/>
                <a:uLnTx/>
                <a:uFillTx/>
                <a:latin typeface="Calibri"/>
                <a:ea typeface="+mn-ea"/>
                <a:cs typeface="+mn-cs"/>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err="1">
                <a:ln>
                  <a:noFill/>
                </a:ln>
                <a:solidFill>
                  <a:srgbClr val="000000"/>
                </a:solidFill>
                <a:effectLst/>
                <a:uLnTx/>
                <a:uFillTx/>
                <a:latin typeface="Calibri"/>
                <a:ea typeface="+mn-ea"/>
                <a:cs typeface="+mn-cs"/>
              </a:rPr>
              <a:t>Flamin</a:t>
            </a:r>
            <a:r>
              <a:rPr kumimoji="0" lang="en-GB" sz="6000" b="1" i="0" u="none" strike="noStrike" kern="1200" cap="none" spc="0" normalizeH="0" baseline="0" noProof="0" dirty="0">
                <a:ln>
                  <a:noFill/>
                </a:ln>
                <a:solidFill>
                  <a:srgbClr val="000000"/>
                </a:solidFill>
                <a:effectLst/>
                <a:uLnTx/>
                <a:uFillTx/>
                <a:latin typeface="Calibri"/>
                <a:ea typeface="+mn-ea"/>
                <a:cs typeface="+mn-cs"/>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96472" y="5620373"/>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5202852" y="19563658"/>
            <a:ext cx="5040612" cy="174438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srgbClr val="FFFFFF"/>
                </a:solidFill>
                <a:effectLst/>
                <a:uLnTx/>
                <a:uFillTx/>
                <a:latin typeface="Calibri"/>
                <a:ea typeface="+mn-ea"/>
                <a:cs typeface="+mn-cs"/>
              </a:endParaRPr>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srgbClr val="FFFFFF"/>
                </a:solidFill>
                <a:effectLst/>
                <a:uLnTx/>
                <a:uFillTx/>
                <a:latin typeface="Calibri"/>
                <a:ea typeface="+mn-ea"/>
                <a:cs typeface="+mn-cs"/>
              </a:endParaRPr>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srgbClr val="FFFFFF"/>
                  </a:solidFill>
                  <a:effectLst/>
                  <a:uLnTx/>
                  <a:uFillTx/>
                  <a:latin typeface="Calibri"/>
                  <a:ea typeface="+mn-ea"/>
                  <a:cs typeface="+mn-cs"/>
                </a:endParaRPr>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950032"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srgbClr val="FFFFFF"/>
                  </a:solidFill>
                  <a:effectLst/>
                  <a:uLnTx/>
                  <a:uFillTx/>
                  <a:latin typeface="Calibri"/>
                  <a:ea typeface="+mn-ea"/>
                  <a:cs typeface="+mn-cs"/>
                </a:endParaRPr>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 name="Rectangle 1">
            <a:extLst>
              <a:ext uri="{FF2B5EF4-FFF2-40B4-BE49-F238E27FC236}">
                <a16:creationId xmlns:a16="http://schemas.microsoft.com/office/drawing/2014/main" id="{9C364439-0CE6-448C-B0D0-EC25A91F4652}"/>
              </a:ext>
            </a:extLst>
          </p:cNvPr>
          <p:cNvSpPr/>
          <p:nvPr/>
        </p:nvSpPr>
        <p:spPr>
          <a:xfrm>
            <a:off x="1276249" y="5719559"/>
            <a:ext cx="8384031" cy="9325630"/>
          </a:xfrm>
          <a:prstGeom prst="rect">
            <a:avLst/>
          </a:prstGeom>
        </p:spPr>
        <p:txBody>
          <a:bodyPr wrap="square">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70C0"/>
                </a:solidFill>
                <a:effectLst/>
                <a:uLnTx/>
                <a:uFillTx/>
                <a:latin typeface="Consolas" panose="020B0609020204030204" pitchFamily="49" charset="0"/>
                <a:ea typeface="+mn-ea"/>
                <a:cs typeface="Aharoni" pitchFamily="2" charset="-79"/>
              </a:rPr>
              <a:t>Task one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Collect 5 images from one of the following artists: </a:t>
            </a:r>
            <a:r>
              <a:rPr kumimoji="0" lang="en-GB" sz="3000" b="1" i="1"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Kurt Schwitters</a:t>
            </a: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 </a:t>
            </a:r>
            <a:r>
              <a:rPr kumimoji="0" lang="en-GB" sz="3000" b="1" i="1"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Janet Sobel </a:t>
            </a: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or </a:t>
            </a:r>
            <a:r>
              <a:rPr kumimoji="0" lang="en-GB" sz="3000" b="1" i="1"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Pablo Picasso</a:t>
            </a: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70C0"/>
                </a:solidFill>
                <a:effectLst/>
                <a:uLnTx/>
                <a:uFillTx/>
                <a:latin typeface="Consolas" panose="020B0609020204030204" pitchFamily="49" charset="0"/>
                <a:ea typeface="+mn-ea"/>
                <a:cs typeface="Aharoni" pitchFamily="2" charset="-79"/>
              </a:rPr>
              <a:t>Task two </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Write 5 adjectives that best describe how the artist uses:</a:t>
            </a:r>
          </a:p>
          <a:p>
            <a:pPr marL="457200" marR="0" lvl="0" indent="-457200" algn="l" defTabSz="29500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Colour</a:t>
            </a:r>
          </a:p>
          <a:p>
            <a:pPr marL="457200" marR="0" lvl="0" indent="-457200" algn="l" defTabSz="29500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Composition</a:t>
            </a:r>
          </a:p>
          <a:p>
            <a:pPr marL="457200" marR="0" lvl="0" indent="-457200" algn="l" defTabSz="29500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Pattern</a:t>
            </a:r>
          </a:p>
          <a:p>
            <a:pPr marL="457200" marR="0" lvl="0" indent="-457200" algn="l" defTabSz="29500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Shape</a:t>
            </a:r>
          </a:p>
          <a:p>
            <a:pPr marL="457200" marR="0" lvl="0" indent="-457200" algn="l" defTabSz="29500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Texture</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70C0"/>
                </a:solidFill>
                <a:effectLst/>
                <a:uLnTx/>
                <a:uFillTx/>
                <a:latin typeface="Consolas" panose="020B0609020204030204" pitchFamily="49" charset="0"/>
                <a:ea typeface="+mn-ea"/>
                <a:cs typeface="Aharoni" pitchFamily="2" charset="-79"/>
              </a:rPr>
              <a:t>Task three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Create an artist copy of one of the artworks you have looked at. You can use the 80/20 rule or you can trace the image. </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p:txBody>
      </p:sp>
      <p:sp>
        <p:nvSpPr>
          <p:cNvPr id="14" name="Rectangle 13">
            <a:extLst>
              <a:ext uri="{FF2B5EF4-FFF2-40B4-BE49-F238E27FC236}">
                <a16:creationId xmlns:a16="http://schemas.microsoft.com/office/drawing/2014/main" id="{2C6228DD-1017-4C33-A651-CD3E1D344B16}"/>
              </a:ext>
            </a:extLst>
          </p:cNvPr>
          <p:cNvSpPr/>
          <p:nvPr/>
        </p:nvSpPr>
        <p:spPr>
          <a:xfrm>
            <a:off x="10878871" y="4850927"/>
            <a:ext cx="8739724" cy="10248960"/>
          </a:xfrm>
          <a:prstGeom prst="rect">
            <a:avLst/>
          </a:prstGeom>
        </p:spPr>
        <p:txBody>
          <a:bodyPr wrap="square">
            <a:spAutoFit/>
          </a:bodyPr>
          <a:lstStyle/>
          <a:p>
            <a:pPr marL="646540" marR="0" lvl="0" indent="-646540" algn="l" defTabSz="2950032" rtl="0" eaLnBrk="1" fontAlgn="auto" latinLnBrk="0" hangingPunct="1">
              <a:lnSpc>
                <a:spcPct val="100000"/>
              </a:lnSpc>
              <a:spcBef>
                <a:spcPts val="0"/>
              </a:spcBef>
              <a:spcAft>
                <a:spcPts val="0"/>
              </a:spcAft>
              <a:buClrTx/>
              <a:buSzTx/>
              <a:buFontTx/>
              <a:buAutoNum type="arabicPeriod"/>
              <a:tabLst/>
              <a:defRPr/>
            </a:pPr>
            <a:endParaRPr kumimoji="0" lang="en-GB" sz="3000" b="0" i="0" u="none" strike="noStrike" kern="1200" cap="none" spc="0" normalizeH="0" baseline="0" noProof="0" dirty="0">
              <a:ln>
                <a:noFill/>
              </a:ln>
              <a:solidFill>
                <a:srgbClr val="4D5B6B"/>
              </a:solidFill>
              <a:effectLst/>
              <a:uLnTx/>
              <a:uFillTx/>
              <a:latin typeface="Consolas" panose="020B0609020204030204" pitchFamily="49" charset="0"/>
              <a:ea typeface="+mn-ea"/>
              <a:cs typeface="Aharoni" pitchFamily="2" charset="-79"/>
            </a:endParaRPr>
          </a:p>
          <a:p>
            <a:pPr marL="646540" marR="0" lvl="0" indent="-646540" algn="l" defTabSz="2950032" rtl="0" eaLnBrk="1" fontAlgn="auto" latinLnBrk="0" hangingPunct="1">
              <a:lnSpc>
                <a:spcPct val="100000"/>
              </a:lnSpc>
              <a:spcBef>
                <a:spcPts val="0"/>
              </a:spcBef>
              <a:spcAft>
                <a:spcPts val="0"/>
              </a:spcAft>
              <a:buClrTx/>
              <a:buSzTx/>
              <a:buFontTx/>
              <a:buAutoNum type="arabicPeriod"/>
              <a:tabLst/>
              <a:defRPr/>
            </a:pPr>
            <a:endParaRPr kumimoji="0" lang="en-GB" sz="3000" b="0" i="0" u="none" strike="noStrike" kern="1200" cap="none" spc="0" normalizeH="0" baseline="0" noProof="0" dirty="0">
              <a:ln>
                <a:noFill/>
              </a:ln>
              <a:solidFill>
                <a:srgbClr val="4D5B6B"/>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70C0"/>
                </a:solidFill>
                <a:effectLst/>
                <a:uLnTx/>
                <a:uFillTx/>
                <a:latin typeface="Consolas" panose="020B0609020204030204" pitchFamily="49" charset="0"/>
                <a:ea typeface="+mn-ea"/>
                <a:cs typeface="Aharoni" pitchFamily="2" charset="-79"/>
              </a:rPr>
              <a:t>Task one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Collect images from one of the following artists: Kurt Schwitters, Janet Sobel or Pablo Picasso. Create a </a:t>
            </a:r>
            <a:r>
              <a:rPr kumimoji="0" lang="en-GB" sz="3000" b="0" i="0" u="none" strike="noStrike" kern="1200" cap="none" spc="0" normalizeH="0" baseline="0" noProof="0" dirty="0" err="1">
                <a:ln>
                  <a:noFill/>
                </a:ln>
                <a:solidFill>
                  <a:srgbClr val="E8DED8">
                    <a:lumMod val="10000"/>
                  </a:srgbClr>
                </a:solidFill>
                <a:effectLst/>
                <a:uLnTx/>
                <a:uFillTx/>
                <a:latin typeface="Consolas" panose="020B0609020204030204" pitchFamily="49" charset="0"/>
                <a:ea typeface="+mn-ea"/>
                <a:cs typeface="Aharoni" pitchFamily="2" charset="-79"/>
              </a:rPr>
              <a:t>moodboard</a:t>
            </a: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 full of images you find and consider how you arrange these (this can be done on Pinterest, by hand, or on a </a:t>
            </a:r>
            <a:r>
              <a:rPr kumimoji="0" lang="en-GB" sz="3000" b="0" i="0" u="none" strike="noStrike" kern="1200" cap="none" spc="0" normalizeH="0" baseline="0" noProof="0" dirty="0" err="1">
                <a:ln>
                  <a:noFill/>
                </a:ln>
                <a:solidFill>
                  <a:srgbClr val="E8DED8">
                    <a:lumMod val="10000"/>
                  </a:srgbClr>
                </a:solidFill>
                <a:effectLst/>
                <a:uLnTx/>
                <a:uFillTx/>
                <a:latin typeface="Consolas" panose="020B0609020204030204" pitchFamily="49" charset="0"/>
                <a:ea typeface="+mn-ea"/>
                <a:cs typeface="Aharoni" pitchFamily="2" charset="-79"/>
              </a:rPr>
              <a:t>Powerpoint</a:t>
            </a: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B0F0"/>
                </a:solidFill>
                <a:effectLst/>
                <a:uLnTx/>
                <a:uFillTx/>
                <a:latin typeface="Consolas" panose="020B0609020204030204" pitchFamily="49" charset="0"/>
                <a:ea typeface="+mn-ea"/>
                <a:cs typeface="Aharoni" pitchFamily="2" charset="-79"/>
              </a:rPr>
              <a:t>Task two </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Write your opinion on your chosen artist using at least 10 adjectives and you must explain your opinions using evidence and reasoning.</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B0F0"/>
                </a:solidFill>
                <a:effectLst/>
                <a:uLnTx/>
                <a:uFillTx/>
                <a:latin typeface="Consolas" panose="020B0609020204030204" pitchFamily="49" charset="0"/>
                <a:ea typeface="+mn-ea"/>
                <a:cs typeface="Aharoni" pitchFamily="2" charset="-79"/>
              </a:rPr>
              <a:t>Task three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Create an artist copy of one of the artworks you have looked at. You can only use the 80/20 rule and other observational drawing techniques you have learnt.</a:t>
            </a:r>
          </a:p>
        </p:txBody>
      </p:sp>
      <p:sp>
        <p:nvSpPr>
          <p:cNvPr id="16" name="Rectangle 15">
            <a:extLst>
              <a:ext uri="{FF2B5EF4-FFF2-40B4-BE49-F238E27FC236}">
                <a16:creationId xmlns:a16="http://schemas.microsoft.com/office/drawing/2014/main" id="{2181FEE1-31D7-4FE9-A6F2-7AD490BDF15D}"/>
              </a:ext>
            </a:extLst>
          </p:cNvPr>
          <p:cNvSpPr/>
          <p:nvPr/>
        </p:nvSpPr>
        <p:spPr>
          <a:xfrm>
            <a:off x="20712168" y="5580817"/>
            <a:ext cx="9056698" cy="8863965"/>
          </a:xfrm>
          <a:prstGeom prst="rect">
            <a:avLst/>
          </a:prstGeom>
        </p:spPr>
        <p:txBody>
          <a:bodyPr wrap="square">
            <a:spAutoFit/>
          </a:bodyPr>
          <a:lstStyle/>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70C0"/>
                </a:solidFill>
                <a:effectLst/>
                <a:uLnTx/>
                <a:uFillTx/>
                <a:latin typeface="Consolas" panose="020B0609020204030204" pitchFamily="49" charset="0"/>
                <a:ea typeface="+mn-ea"/>
                <a:cs typeface="Aharoni" pitchFamily="2" charset="-79"/>
              </a:rPr>
              <a:t>Task one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Chose one of the following artists; Kurt Schwitters, Janet Sobel or Pablo Picasso. Research into their earlier and more recent work and create a timeline showing how their work has changed since the start of their career.</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B0F0"/>
                </a:solidFill>
                <a:effectLst/>
                <a:uLnTx/>
                <a:uFillTx/>
                <a:latin typeface="Consolas" panose="020B0609020204030204" pitchFamily="49" charset="0"/>
                <a:ea typeface="+mn-ea"/>
                <a:cs typeface="Aharoni" pitchFamily="2" charset="-79"/>
              </a:rPr>
              <a:t>Task two </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Write a small paragraph explaining your opinion of your chosen artist. This will be 200 words minimum.</a:t>
            </a:r>
          </a:p>
          <a:p>
            <a:pPr marL="0" marR="0" lvl="0" indent="0" algn="l" defTabSz="2950032"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sng" strike="noStrike" kern="1200" cap="none" spc="0" normalizeH="0" baseline="0" noProof="0" dirty="0">
                <a:ln>
                  <a:noFill/>
                </a:ln>
                <a:solidFill>
                  <a:srgbClr val="00B0F0"/>
                </a:solidFill>
                <a:effectLst/>
                <a:uLnTx/>
                <a:uFillTx/>
                <a:latin typeface="Consolas" panose="020B0609020204030204" pitchFamily="49" charset="0"/>
                <a:ea typeface="+mn-ea"/>
                <a:cs typeface="Aharoni" pitchFamily="2" charset="-79"/>
              </a:rPr>
              <a:t>Task three</a:t>
            </a:r>
          </a:p>
          <a:p>
            <a:pPr marL="0" marR="0" lvl="0" indent="0" algn="l" defTabSz="2950032"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0000"/>
                </a:solidFill>
                <a:effectLst/>
                <a:uLnTx/>
                <a:uFillTx/>
                <a:latin typeface="Consolas" panose="020B0609020204030204" pitchFamily="49" charset="0"/>
                <a:ea typeface="+mn-ea"/>
                <a:cs typeface="Aharoni" pitchFamily="2" charset="-79"/>
              </a:rPr>
              <a:t>Create an artwork inspired by your artist. This is not an artist copy – this is you deciding on what you want to draw, but in the same style as Schwitters, Sobel or Picasso.</a:t>
            </a:r>
            <a:endParaRPr kumimoji="0" lang="en-GB" sz="3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endParaRPr>
          </a:p>
        </p:txBody>
      </p:sp>
      <p:sp>
        <p:nvSpPr>
          <p:cNvPr id="12" name="TextBox 11">
            <a:extLst>
              <a:ext uri="{FF2B5EF4-FFF2-40B4-BE49-F238E27FC236}">
                <a16:creationId xmlns:a16="http://schemas.microsoft.com/office/drawing/2014/main" id="{7F78E161-DFC6-56E6-2ADB-DA582C7C7382}"/>
              </a:ext>
            </a:extLst>
          </p:cNvPr>
          <p:cNvSpPr txBox="1"/>
          <p:nvPr/>
        </p:nvSpPr>
        <p:spPr>
          <a:xfrm>
            <a:off x="955672" y="15437933"/>
            <a:ext cx="19582079" cy="2862322"/>
          </a:xfrm>
          <a:prstGeom prst="rect">
            <a:avLst/>
          </a:prstGeom>
          <a:solidFill>
            <a:schemeClr val="accent4">
              <a:lumMod val="60000"/>
              <a:lumOff val="40000"/>
            </a:schemeClr>
          </a:solidFill>
          <a:ln>
            <a:solidFill>
              <a:srgbClr val="0070C0"/>
            </a:solidFill>
          </a:ln>
        </p:spPr>
        <p:txBody>
          <a:bodyPr wrap="square">
            <a:spAutoFit/>
          </a:bodyPr>
          <a:lstStyle/>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Please speak to your teacher if you need support with printing, art materials, internet access or emailing work</a:t>
            </a:r>
          </a:p>
        </p:txBody>
      </p:sp>
      <p:sp>
        <p:nvSpPr>
          <p:cNvPr id="13" name="TextBox 12">
            <a:extLst>
              <a:ext uri="{FF2B5EF4-FFF2-40B4-BE49-F238E27FC236}">
                <a16:creationId xmlns:a16="http://schemas.microsoft.com/office/drawing/2014/main" id="{8271194C-8013-1141-8E57-1B08697D837C}"/>
              </a:ext>
            </a:extLst>
          </p:cNvPr>
          <p:cNvSpPr txBox="1"/>
          <p:nvPr/>
        </p:nvSpPr>
        <p:spPr>
          <a:xfrm>
            <a:off x="20748390" y="15437933"/>
            <a:ext cx="9076362" cy="2862322"/>
          </a:xfrm>
          <a:prstGeom prst="rect">
            <a:avLst/>
          </a:prstGeom>
          <a:solidFill>
            <a:schemeClr val="accent4">
              <a:lumMod val="60000"/>
              <a:lumOff val="40000"/>
            </a:schemeClr>
          </a:solidFill>
          <a:ln>
            <a:solidFill>
              <a:srgbClr val="0070C0"/>
            </a:solidFill>
          </a:ln>
        </p:spPr>
        <p:txBody>
          <a:bodyPr wrap="square">
            <a:spAutoFit/>
          </a:bodyPr>
          <a:lstStyle/>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Homework support club </a:t>
            </a:r>
            <a:r>
              <a:rPr kumimoji="0" lang="en-GB" sz="6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Every Tuesday</a:t>
            </a:r>
          </a:p>
          <a:p>
            <a:pPr marL="0" marR="0" lvl="0" indent="0" algn="ctr" defTabSz="2950032"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srgbClr val="E8DED8">
                    <a:lumMod val="10000"/>
                  </a:srgbClr>
                </a:solidFill>
                <a:effectLst/>
                <a:uLnTx/>
                <a:uFillTx/>
                <a:latin typeface="Consolas" panose="020B0609020204030204" pitchFamily="49" charset="0"/>
                <a:ea typeface="+mn-ea"/>
                <a:cs typeface="Aharoni" pitchFamily="2" charset="-79"/>
              </a:rPr>
              <a:t>3.05 – 3.35pm</a:t>
            </a:r>
          </a:p>
        </p:txBody>
      </p:sp>
    </p:spTree>
    <p:extLst>
      <p:ext uri="{BB962C8B-B14F-4D97-AF65-F5344CB8AC3E}">
        <p14:creationId xmlns:p14="http://schemas.microsoft.com/office/powerpoint/2010/main" val="3891776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9f6ad42-2581-4522-83b6-193318e48e76">
      <UserInfo>
        <DisplayName>L Rees Staff 8304169</DisplayName>
        <AccountId>144</AccountId>
        <AccountType/>
      </UserInfo>
      <UserInfo>
        <DisplayName>J Howorth Staff 8304169</DisplayName>
        <AccountId>49</AccountId>
        <AccountType/>
      </UserInfo>
    </SharedWithUsers>
    <_activity xmlns="d91926e4-010a-43be-a2b5-9142c9a479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58CD209AE03F4DADE98A0BAC5D9169" ma:contentTypeVersion="15" ma:contentTypeDescription="Create a new document." ma:contentTypeScope="" ma:versionID="1d882b6805b86f3286d8bcc63d2b3c72">
  <xsd:schema xmlns:xsd="http://www.w3.org/2001/XMLSchema" xmlns:xs="http://www.w3.org/2001/XMLSchema" xmlns:p="http://schemas.microsoft.com/office/2006/metadata/properties" xmlns:ns3="d91926e4-010a-43be-a2b5-9142c9a479b6" xmlns:ns4="e9f6ad42-2581-4522-83b6-193318e48e76" targetNamespace="http://schemas.microsoft.com/office/2006/metadata/properties" ma:root="true" ma:fieldsID="55e38355e7a548dbdd15ecfb49bcd146" ns3:_="" ns4:_="">
    <xsd:import namespace="d91926e4-010a-43be-a2b5-9142c9a479b6"/>
    <xsd:import namespace="e9f6ad42-2581-4522-83b6-193318e48e76"/>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LengthInSeconds" minOccurs="0"/>
                <xsd:element ref="ns3:MediaServiceAutoKeyPoints" minOccurs="0"/>
                <xsd:element ref="ns3:MediaServiceKeyPoints" minOccurs="0"/>
                <xsd:element ref="ns3:MediaServiceOCR"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926e4-010a-43be-a2b5-9142c9a47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f6ad42-2581-4522-83b6-193318e48e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CC151B-BE07-489B-9543-5EEB4AE4EAD1}">
  <ds:schemaRefs>
    <ds:schemaRef ds:uri="e9f6ad42-2581-4522-83b6-193318e48e76"/>
    <ds:schemaRef ds:uri="http://purl.org/dc/terms/"/>
    <ds:schemaRef ds:uri="d91926e4-010a-43be-a2b5-9142c9a479b6"/>
    <ds:schemaRef ds:uri="http://www.w3.org/XML/1998/namespace"/>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0856A422-FFF1-49BF-9392-AFEB2B212D29}">
  <ds:schemaRefs>
    <ds:schemaRef ds:uri="http://schemas.microsoft.com/sharepoint/v3/contenttype/forms"/>
  </ds:schemaRefs>
</ds:datastoreItem>
</file>

<file path=customXml/itemProps3.xml><?xml version="1.0" encoding="utf-8"?>
<ds:datastoreItem xmlns:ds="http://schemas.openxmlformats.org/officeDocument/2006/customXml" ds:itemID="{5E4D9090-CB21-4468-ACFA-0583FC78EC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926e4-010a-43be-a2b5-9142c9a479b6"/>
    <ds:schemaRef ds:uri="e9f6ad42-2581-4522-83b6-193318e48e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TC101859868[[fn=Thermal]]</Template>
  <TotalTime>3444</TotalTime>
  <Words>1610</Words>
  <Application>Microsoft Office PowerPoint</Application>
  <PresentationFormat>Custom</PresentationFormat>
  <Paragraphs>137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Aharoni</vt:lpstr>
      <vt:lpstr>Arial</vt:lpstr>
      <vt:lpstr>Calibri</vt:lpstr>
      <vt:lpstr>Consolas</vt:lpstr>
      <vt:lpstr>Thermal</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Rutter</dc:creator>
  <cp:lastModifiedBy>L Rees Staff 8304169</cp:lastModifiedBy>
  <cp:revision>156</cp:revision>
  <cp:lastPrinted>2015-07-17T08:38:55Z</cp:lastPrinted>
  <dcterms:created xsi:type="dcterms:W3CDTF">2014-01-13T14:16:02Z</dcterms:created>
  <dcterms:modified xsi:type="dcterms:W3CDTF">2023-01-11T13:07:13Z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0x0101005F58CD209AE03F4DADE98A0BAC5D9169</vt:lpwstr>
  </property>
  <property fmtid="{D5CDD505-2E9C-101B-9397-08002B2CF9AE}" pid="3" name="MediaServiceImageTags">
    <vt:lpwstr/>
  </property>
</Properties>
</file>