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65" r:id="rId5"/>
    <p:sldId id="269" r:id="rId6"/>
    <p:sldId id="268" r:id="rId7"/>
  </p:sldIdLst>
  <p:sldSz cx="30243463" cy="21386800"/>
  <p:notesSz cx="9926638" cy="6797675"/>
  <p:defaultTextStyle>
    <a:defPPr>
      <a:defRPr lang="en-US"/>
    </a:defPPr>
    <a:lvl1pPr marL="0" algn="l" defTabSz="2950032" rtl="0" eaLnBrk="1" latinLnBrk="0" hangingPunct="1">
      <a:defRPr sz="6000" kern="1200">
        <a:solidFill>
          <a:schemeClr val="tx1"/>
        </a:solidFill>
        <a:latin typeface="+mn-lt"/>
        <a:ea typeface="+mn-ea"/>
        <a:cs typeface="+mn-cs"/>
      </a:defRPr>
    </a:lvl1pPr>
    <a:lvl2pPr marL="1475016" algn="l" defTabSz="2950032" rtl="0" eaLnBrk="1" latinLnBrk="0" hangingPunct="1">
      <a:defRPr sz="6000" kern="1200">
        <a:solidFill>
          <a:schemeClr val="tx1"/>
        </a:solidFill>
        <a:latin typeface="+mn-lt"/>
        <a:ea typeface="+mn-ea"/>
        <a:cs typeface="+mn-cs"/>
      </a:defRPr>
    </a:lvl2pPr>
    <a:lvl3pPr marL="2950032" algn="l" defTabSz="2950032" rtl="0" eaLnBrk="1" latinLnBrk="0" hangingPunct="1">
      <a:defRPr sz="6000" kern="1200">
        <a:solidFill>
          <a:schemeClr val="tx1"/>
        </a:solidFill>
        <a:latin typeface="+mn-lt"/>
        <a:ea typeface="+mn-ea"/>
        <a:cs typeface="+mn-cs"/>
      </a:defRPr>
    </a:lvl3pPr>
    <a:lvl4pPr marL="4425049" algn="l" defTabSz="2950032" rtl="0" eaLnBrk="1" latinLnBrk="0" hangingPunct="1">
      <a:defRPr sz="6000" kern="1200">
        <a:solidFill>
          <a:schemeClr val="tx1"/>
        </a:solidFill>
        <a:latin typeface="+mn-lt"/>
        <a:ea typeface="+mn-ea"/>
        <a:cs typeface="+mn-cs"/>
      </a:defRPr>
    </a:lvl4pPr>
    <a:lvl5pPr marL="5900065" algn="l" defTabSz="2950032" rtl="0" eaLnBrk="1" latinLnBrk="0" hangingPunct="1">
      <a:defRPr sz="6000" kern="1200">
        <a:solidFill>
          <a:schemeClr val="tx1"/>
        </a:solidFill>
        <a:latin typeface="+mn-lt"/>
        <a:ea typeface="+mn-ea"/>
        <a:cs typeface="+mn-cs"/>
      </a:defRPr>
    </a:lvl5pPr>
    <a:lvl6pPr marL="7375079" algn="l" defTabSz="2950032" rtl="0" eaLnBrk="1" latinLnBrk="0" hangingPunct="1">
      <a:defRPr sz="6000" kern="1200">
        <a:solidFill>
          <a:schemeClr val="tx1"/>
        </a:solidFill>
        <a:latin typeface="+mn-lt"/>
        <a:ea typeface="+mn-ea"/>
        <a:cs typeface="+mn-cs"/>
      </a:defRPr>
    </a:lvl6pPr>
    <a:lvl7pPr marL="8850095" algn="l" defTabSz="2950032" rtl="0" eaLnBrk="1" latinLnBrk="0" hangingPunct="1">
      <a:defRPr sz="6000" kern="1200">
        <a:solidFill>
          <a:schemeClr val="tx1"/>
        </a:solidFill>
        <a:latin typeface="+mn-lt"/>
        <a:ea typeface="+mn-ea"/>
        <a:cs typeface="+mn-cs"/>
      </a:defRPr>
    </a:lvl7pPr>
    <a:lvl8pPr marL="10325112" algn="l" defTabSz="2950032" rtl="0" eaLnBrk="1" latinLnBrk="0" hangingPunct="1">
      <a:defRPr sz="6000" kern="1200">
        <a:solidFill>
          <a:schemeClr val="tx1"/>
        </a:solidFill>
        <a:latin typeface="+mn-lt"/>
        <a:ea typeface="+mn-ea"/>
        <a:cs typeface="+mn-cs"/>
      </a:defRPr>
    </a:lvl8pPr>
    <a:lvl9pPr marL="11800128" algn="l" defTabSz="2950032"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8">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2100"/>
    <a:srgbClr val="004C22"/>
    <a:srgbClr val="2EC046"/>
    <a:srgbClr val="02A220"/>
    <a:srgbClr val="006C31"/>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2376D8-C377-4310-93BD-E16AD15C367F}" v="1" dt="2023-02-14T09:37:00.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37" d="100"/>
          <a:sy n="37" d="100"/>
        </p:scale>
        <p:origin x="1320" y="108"/>
      </p:cViewPr>
      <p:guideLst>
        <p:guide orient="horz" pos="6738"/>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3373" y="0"/>
            <a:ext cx="4301543" cy="339884"/>
          </a:xfrm>
          <a:prstGeom prst="rect">
            <a:avLst/>
          </a:prstGeom>
        </p:spPr>
        <p:txBody>
          <a:bodyPr vert="horz" lIns="91440" tIns="45720" rIns="91440" bIns="45720" rtlCol="0"/>
          <a:lstStyle>
            <a:lvl1pPr algn="r">
              <a:defRPr sz="1200"/>
            </a:lvl1pPr>
          </a:lstStyle>
          <a:p>
            <a:fld id="{2C371D20-1F39-475F-A224-D7B6CD3C1905}" type="datetimeFigureOut">
              <a:rPr lang="en-GB" smtClean="0"/>
              <a:t>18/04/2023</a:t>
            </a:fld>
            <a:endParaRPr lang="en-GB"/>
          </a:p>
        </p:txBody>
      </p:sp>
      <p:sp>
        <p:nvSpPr>
          <p:cNvPr id="4" name="Slide Image Placeholder 3"/>
          <p:cNvSpPr>
            <a:spLocks noGrp="1" noRot="1" noChangeAspect="1"/>
          </p:cNvSpPr>
          <p:nvPr>
            <p:ph type="sldImg" idx="2"/>
          </p:nvPr>
        </p:nvSpPr>
        <p:spPr>
          <a:xfrm>
            <a:off x="3160713" y="509588"/>
            <a:ext cx="3605212"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218"/>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3373" y="6456218"/>
            <a:ext cx="4301543" cy="339884"/>
          </a:xfrm>
          <a:prstGeom prst="rect">
            <a:avLst/>
          </a:prstGeom>
        </p:spPr>
        <p:txBody>
          <a:bodyPr vert="horz" lIns="91440" tIns="45720" rIns="91440" bIns="45720" rtlCol="0" anchor="b"/>
          <a:lstStyle>
            <a:lvl1pPr algn="r">
              <a:defRPr sz="1200"/>
            </a:lvl1pPr>
          </a:lstStyle>
          <a:p>
            <a:fld id="{2F687882-63A7-4A8B-9988-2F8BC40A0029}" type="slidenum">
              <a:rPr lang="en-GB" smtClean="0"/>
              <a:t>‹#›</a:t>
            </a:fld>
            <a:endParaRPr lang="en-GB"/>
          </a:p>
        </p:txBody>
      </p:sp>
    </p:spTree>
    <p:extLst>
      <p:ext uri="{BB962C8B-B14F-4D97-AF65-F5344CB8AC3E}">
        <p14:creationId xmlns:p14="http://schemas.microsoft.com/office/powerpoint/2010/main" val="3059750791"/>
      </p:ext>
    </p:extLst>
  </p:cSld>
  <p:clrMap bg1="lt1" tx1="dk1" bg2="lt2" tx2="dk2" accent1="accent1" accent2="accent2" accent3="accent3" accent4="accent4" accent5="accent5" accent6="accent6" hlink="hlink" folHlink="folHlink"/>
  <p:notesStyle>
    <a:lvl1pPr marL="0" algn="l" defTabSz="1828709" rtl="0" eaLnBrk="1" latinLnBrk="0" hangingPunct="1">
      <a:defRPr sz="2400" kern="1200">
        <a:solidFill>
          <a:schemeClr val="tx1"/>
        </a:solidFill>
        <a:latin typeface="+mn-lt"/>
        <a:ea typeface="+mn-ea"/>
        <a:cs typeface="+mn-cs"/>
      </a:defRPr>
    </a:lvl1pPr>
    <a:lvl2pPr marL="914354" algn="l" defTabSz="1828709" rtl="0" eaLnBrk="1" latinLnBrk="0" hangingPunct="1">
      <a:defRPr sz="2400" kern="1200">
        <a:solidFill>
          <a:schemeClr val="tx1"/>
        </a:solidFill>
        <a:latin typeface="+mn-lt"/>
        <a:ea typeface="+mn-ea"/>
        <a:cs typeface="+mn-cs"/>
      </a:defRPr>
    </a:lvl2pPr>
    <a:lvl3pPr marL="1828709" algn="l" defTabSz="1828709" rtl="0" eaLnBrk="1" latinLnBrk="0" hangingPunct="1">
      <a:defRPr sz="2400" kern="1200">
        <a:solidFill>
          <a:schemeClr val="tx1"/>
        </a:solidFill>
        <a:latin typeface="+mn-lt"/>
        <a:ea typeface="+mn-ea"/>
        <a:cs typeface="+mn-cs"/>
      </a:defRPr>
    </a:lvl3pPr>
    <a:lvl4pPr marL="2743063" algn="l" defTabSz="1828709" rtl="0" eaLnBrk="1" latinLnBrk="0" hangingPunct="1">
      <a:defRPr sz="2400" kern="1200">
        <a:solidFill>
          <a:schemeClr val="tx1"/>
        </a:solidFill>
        <a:latin typeface="+mn-lt"/>
        <a:ea typeface="+mn-ea"/>
        <a:cs typeface="+mn-cs"/>
      </a:defRPr>
    </a:lvl4pPr>
    <a:lvl5pPr marL="3657417" algn="l" defTabSz="1828709" rtl="0" eaLnBrk="1" latinLnBrk="0" hangingPunct="1">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687882-63A7-4A8B-9988-2F8BC40A0029}" type="slidenum">
              <a:rPr lang="en-GB" smtClean="0"/>
              <a:t>1</a:t>
            </a:fld>
            <a:endParaRPr lang="en-GB"/>
          </a:p>
        </p:txBody>
      </p:sp>
    </p:spTree>
    <p:extLst>
      <p:ext uri="{BB962C8B-B14F-4D97-AF65-F5344CB8AC3E}">
        <p14:creationId xmlns:p14="http://schemas.microsoft.com/office/powerpoint/2010/main" val="49026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687882-63A7-4A8B-9988-2F8BC40A0029}" type="slidenum">
              <a:rPr lang="en-GB" smtClean="0"/>
              <a:t>2</a:t>
            </a:fld>
            <a:endParaRPr lang="en-GB"/>
          </a:p>
        </p:txBody>
      </p:sp>
    </p:spTree>
    <p:extLst>
      <p:ext uri="{BB962C8B-B14F-4D97-AF65-F5344CB8AC3E}">
        <p14:creationId xmlns:p14="http://schemas.microsoft.com/office/powerpoint/2010/main" val="49026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687882-63A7-4A8B-9988-2F8BC40A0029}" type="slidenum">
              <a:rPr lang="en-GB" smtClean="0"/>
              <a:t>3</a:t>
            </a:fld>
            <a:endParaRPr lang="en-GB"/>
          </a:p>
        </p:txBody>
      </p:sp>
    </p:spTree>
    <p:extLst>
      <p:ext uri="{BB962C8B-B14F-4D97-AF65-F5344CB8AC3E}">
        <p14:creationId xmlns:p14="http://schemas.microsoft.com/office/powerpoint/2010/main" val="247769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
            <a:ext cx="2488785" cy="213868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295005" tIns="147503" rIns="295005" bIns="147503"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4022383" y="3952677"/>
            <a:ext cx="23932756" cy="16008342"/>
          </a:xfrm>
        </p:spPr>
        <p:txBody>
          <a:bodyPr/>
          <a:lstStyle>
            <a:lvl1pPr>
              <a:defRPr sz="37000"/>
            </a:lvl1pPr>
          </a:lstStyle>
          <a:p>
            <a:r>
              <a:rPr lang="en-US"/>
              <a:t>Click to edit Master title style</a:t>
            </a:r>
            <a:endParaRPr lang="en-US" dirty="0"/>
          </a:p>
        </p:txBody>
      </p:sp>
      <p:sp>
        <p:nvSpPr>
          <p:cNvPr id="3" name="Subtitle 2"/>
          <p:cNvSpPr>
            <a:spLocks noGrp="1"/>
          </p:cNvSpPr>
          <p:nvPr>
            <p:ph type="subTitle" idx="1"/>
          </p:nvPr>
        </p:nvSpPr>
        <p:spPr>
          <a:xfrm>
            <a:off x="4022381" y="629012"/>
            <a:ext cx="20471830" cy="2961248"/>
          </a:xfrm>
        </p:spPr>
        <p:txBody>
          <a:bodyPr>
            <a:normAutofit/>
          </a:bodyPr>
          <a:lstStyle>
            <a:lvl1pPr marL="0" indent="0" algn="r">
              <a:buNone/>
              <a:defRPr sz="7600">
                <a:solidFill>
                  <a:schemeClr val="tx2">
                    <a:lumMod val="60000"/>
                    <a:lumOff val="40000"/>
                  </a:schemeClr>
                </a:solidFill>
              </a:defRPr>
            </a:lvl1pPr>
            <a:lvl2pPr marL="1475016" indent="0" algn="ctr">
              <a:buNone/>
              <a:defRPr>
                <a:solidFill>
                  <a:schemeClr val="tx1">
                    <a:tint val="75000"/>
                  </a:schemeClr>
                </a:solidFill>
              </a:defRPr>
            </a:lvl2pPr>
            <a:lvl3pPr marL="2950032" indent="0" algn="ctr">
              <a:buNone/>
              <a:defRPr>
                <a:solidFill>
                  <a:schemeClr val="tx1">
                    <a:tint val="75000"/>
                  </a:schemeClr>
                </a:solidFill>
              </a:defRPr>
            </a:lvl3pPr>
            <a:lvl4pPr marL="4425049" indent="0" algn="ctr">
              <a:buNone/>
              <a:defRPr>
                <a:solidFill>
                  <a:schemeClr val="tx1">
                    <a:tint val="75000"/>
                  </a:schemeClr>
                </a:solidFill>
              </a:defRPr>
            </a:lvl4pPr>
            <a:lvl5pPr marL="5900065" indent="0" algn="ctr">
              <a:buNone/>
              <a:defRPr>
                <a:solidFill>
                  <a:schemeClr val="tx1">
                    <a:tint val="75000"/>
                  </a:schemeClr>
                </a:solidFill>
              </a:defRPr>
            </a:lvl5pPr>
            <a:lvl6pPr marL="7375079" indent="0" algn="ctr">
              <a:buNone/>
              <a:defRPr>
                <a:solidFill>
                  <a:schemeClr val="tx1">
                    <a:tint val="75000"/>
                  </a:schemeClr>
                </a:solidFill>
              </a:defRPr>
            </a:lvl6pPr>
            <a:lvl7pPr marL="8850095" indent="0" algn="ctr">
              <a:buNone/>
              <a:defRPr>
                <a:solidFill>
                  <a:schemeClr val="tx1">
                    <a:tint val="75000"/>
                  </a:schemeClr>
                </a:solidFill>
              </a:defRPr>
            </a:lvl7pPr>
            <a:lvl8pPr marL="10325112" indent="0" algn="ctr">
              <a:buNone/>
              <a:defRPr>
                <a:solidFill>
                  <a:schemeClr val="tx1">
                    <a:tint val="75000"/>
                  </a:schemeClr>
                </a:solidFill>
              </a:defRPr>
            </a:lvl8pPr>
            <a:lvl9pPr marL="1180012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26957395" y="737268"/>
            <a:ext cx="2597356" cy="1138648"/>
          </a:xfrm>
        </p:spPr>
        <p:txBody>
          <a:bodyPr/>
          <a:lstStyle>
            <a:lvl1pPr>
              <a:defRPr sz="4600"/>
            </a:lvl1pPr>
          </a:lstStyle>
          <a:p>
            <a:fld id="{2E03EB4E-9285-4AF9-980C-E4C8442BFC9F}" type="slidenum">
              <a:rPr lang="en-GB" smtClean="0"/>
              <a:pPr/>
              <a:t>‹#›</a:t>
            </a:fld>
            <a:endParaRPr lang="en-GB"/>
          </a:p>
        </p:txBody>
      </p:sp>
      <p:grpSp>
        <p:nvGrpSpPr>
          <p:cNvPr id="7" name="Group 6"/>
          <p:cNvGrpSpPr/>
          <p:nvPr/>
        </p:nvGrpSpPr>
        <p:grpSpPr>
          <a:xfrm>
            <a:off x="24698829" y="653485"/>
            <a:ext cx="2173752" cy="1346578"/>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26511" y="856467"/>
            <a:ext cx="6804779" cy="1824809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2174" y="856467"/>
            <a:ext cx="19910281" cy="18248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32462" y="16396548"/>
            <a:ext cx="23942740" cy="3564468"/>
          </a:xfrm>
        </p:spPr>
        <p:txBody>
          <a:bodyPr>
            <a:noAutofit/>
          </a:bodyPr>
          <a:lstStyle>
            <a:lvl1pPr algn="l">
              <a:defRPr sz="23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4032464" y="2613942"/>
            <a:ext cx="24698828" cy="13782604"/>
          </a:xfrm>
        </p:spPr>
        <p:txBody>
          <a:bodyPr>
            <a:normAutofit/>
          </a:bodyPr>
          <a:lstStyle>
            <a:lvl1pPr>
              <a:defRPr sz="9000"/>
            </a:lvl1pPr>
            <a:lvl2pPr>
              <a:defRPr sz="6000">
                <a:solidFill>
                  <a:schemeClr val="tx1"/>
                </a:solidFill>
              </a:defRPr>
            </a:lvl2pPr>
            <a:lvl3pPr>
              <a:defRPr sz="6000">
                <a:solidFill>
                  <a:schemeClr val="tx1"/>
                </a:solidFill>
              </a:defRPr>
            </a:lvl3pPr>
            <a:lvl4pPr>
              <a:defRPr sz="6000">
                <a:solidFill>
                  <a:schemeClr val="tx1"/>
                </a:solidFill>
              </a:defRPr>
            </a:lvl4pPr>
            <a:lvl5pPr>
              <a:defRPr sz="60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10" name="Slide Number Placeholder 9"/>
          <p:cNvSpPr>
            <a:spLocks noGrp="1"/>
          </p:cNvSpPr>
          <p:nvPr>
            <p:ph type="sldNum" sz="quarter" idx="11"/>
          </p:nvPr>
        </p:nvSpPr>
        <p:spPr/>
        <p:txBody>
          <a:bodyPr/>
          <a:lstStyle/>
          <a:p>
            <a:fld id="{2E03EB4E-9285-4AF9-980C-E4C8442BFC9F}" type="slidenum">
              <a:rPr lang="en-GB" smtClean="0"/>
              <a:pPr/>
              <a:t>‹#›</a:t>
            </a:fld>
            <a:endParaRPr lang="en-GB"/>
          </a:p>
        </p:txBody>
      </p:sp>
      <p:sp>
        <p:nvSpPr>
          <p:cNvPr id="12" name="Footer Placeholder 11"/>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32461" y="13983687"/>
            <a:ext cx="23942746" cy="2376310"/>
          </a:xfrm>
        </p:spPr>
        <p:txBody>
          <a:bodyPr bIns="0" anchor="b"/>
          <a:lstStyle>
            <a:lvl1pPr marL="0" indent="0">
              <a:buNone/>
              <a:defRPr sz="6600">
                <a:solidFill>
                  <a:schemeClr val="tx1"/>
                </a:solidFill>
              </a:defRPr>
            </a:lvl1pPr>
            <a:lvl2pPr marL="1475016" indent="0">
              <a:buNone/>
              <a:defRPr sz="6000">
                <a:solidFill>
                  <a:schemeClr val="tx1">
                    <a:tint val="75000"/>
                  </a:schemeClr>
                </a:solidFill>
              </a:defRPr>
            </a:lvl2pPr>
            <a:lvl3pPr marL="2950032" indent="0">
              <a:buNone/>
              <a:defRPr sz="5000">
                <a:solidFill>
                  <a:schemeClr val="tx1">
                    <a:tint val="75000"/>
                  </a:schemeClr>
                </a:solidFill>
              </a:defRPr>
            </a:lvl3pPr>
            <a:lvl4pPr marL="4425049" indent="0">
              <a:buNone/>
              <a:defRPr sz="4600">
                <a:solidFill>
                  <a:schemeClr val="tx1">
                    <a:tint val="75000"/>
                  </a:schemeClr>
                </a:solidFill>
              </a:defRPr>
            </a:lvl4pPr>
            <a:lvl5pPr marL="5900065" indent="0">
              <a:buNone/>
              <a:defRPr sz="4600">
                <a:solidFill>
                  <a:schemeClr val="tx1">
                    <a:tint val="75000"/>
                  </a:schemeClr>
                </a:solidFill>
              </a:defRPr>
            </a:lvl5pPr>
            <a:lvl6pPr marL="7375079" indent="0">
              <a:buNone/>
              <a:defRPr sz="4600">
                <a:solidFill>
                  <a:schemeClr val="tx1">
                    <a:tint val="75000"/>
                  </a:schemeClr>
                </a:solidFill>
              </a:defRPr>
            </a:lvl6pPr>
            <a:lvl7pPr marL="8850095" indent="0">
              <a:buNone/>
              <a:defRPr sz="4600">
                <a:solidFill>
                  <a:schemeClr val="tx1">
                    <a:tint val="75000"/>
                  </a:schemeClr>
                </a:solidFill>
              </a:defRPr>
            </a:lvl7pPr>
            <a:lvl8pPr marL="10325112" indent="0">
              <a:buNone/>
              <a:defRPr sz="4600">
                <a:solidFill>
                  <a:schemeClr val="tx1">
                    <a:tint val="75000"/>
                  </a:schemeClr>
                </a:solidFill>
              </a:defRPr>
            </a:lvl8pPr>
            <a:lvl9pPr marL="11800128" indent="0">
              <a:buNone/>
              <a:defRPr sz="46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4032462" y="16396548"/>
            <a:ext cx="23942740" cy="3564468"/>
          </a:xfrm>
        </p:spPr>
        <p:txBody>
          <a:bodyPr>
            <a:noAutofit/>
          </a:bodyPr>
          <a:lstStyle>
            <a:lvl1pPr algn="l">
              <a:defRPr sz="23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20" name="Slide Number Placeholder 19"/>
          <p:cNvSpPr>
            <a:spLocks noGrp="1"/>
          </p:cNvSpPr>
          <p:nvPr>
            <p:ph type="sldNum" sz="quarter" idx="11"/>
          </p:nvPr>
        </p:nvSpPr>
        <p:spPr/>
        <p:txBody>
          <a:bodyPr/>
          <a:lstStyle/>
          <a:p>
            <a:fld id="{2E03EB4E-9285-4AF9-980C-E4C8442BFC9F}" type="slidenum">
              <a:rPr lang="en-GB" smtClean="0"/>
              <a:pPr/>
              <a:t>‹#›</a:t>
            </a:fld>
            <a:endParaRPr lang="en-GB"/>
          </a:p>
        </p:txBody>
      </p:sp>
      <p:sp>
        <p:nvSpPr>
          <p:cNvPr id="21" name="Footer Placeholder 20"/>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EB4E-9285-4AF9-980C-E4C8442BFC9F}" type="slidenum">
              <a:rPr lang="en-GB" smtClean="0"/>
              <a:pPr/>
              <a:t>‹#›</a:t>
            </a:fld>
            <a:endParaRPr lang="en-GB"/>
          </a:p>
        </p:txBody>
      </p:sp>
      <p:sp>
        <p:nvSpPr>
          <p:cNvPr id="9" name="Content Placeholder 8"/>
          <p:cNvSpPr>
            <a:spLocks noGrp="1"/>
          </p:cNvSpPr>
          <p:nvPr>
            <p:ph sz="quarter" idx="13"/>
          </p:nvPr>
        </p:nvSpPr>
        <p:spPr>
          <a:xfrm>
            <a:off x="4022381" y="2623448"/>
            <a:ext cx="12339333" cy="1368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16875852" y="2623448"/>
            <a:ext cx="12339333" cy="1368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032462" y="2623449"/>
            <a:ext cx="12349416" cy="1663418"/>
          </a:xfrm>
        </p:spPr>
        <p:txBody>
          <a:bodyPr anchor="t">
            <a:normAutofit/>
          </a:bodyPr>
          <a:lstStyle>
            <a:lvl1pPr marL="0" indent="0">
              <a:buNone/>
              <a:defRPr sz="6000" b="1"/>
            </a:lvl1pPr>
            <a:lvl2pPr marL="1475016" indent="0">
              <a:buNone/>
              <a:defRPr sz="6600" b="1"/>
            </a:lvl2pPr>
            <a:lvl3pPr marL="2950032" indent="0">
              <a:buNone/>
              <a:defRPr sz="6000" b="1"/>
            </a:lvl3pPr>
            <a:lvl4pPr marL="4425049" indent="0">
              <a:buNone/>
              <a:defRPr sz="5000" b="1"/>
            </a:lvl4pPr>
            <a:lvl5pPr marL="5900065" indent="0">
              <a:buNone/>
              <a:defRPr sz="5000" b="1"/>
            </a:lvl5pPr>
            <a:lvl6pPr marL="7375079" indent="0">
              <a:buNone/>
              <a:defRPr sz="5000" b="1"/>
            </a:lvl6pPr>
            <a:lvl7pPr marL="8850095" indent="0">
              <a:buNone/>
              <a:defRPr sz="5000" b="1"/>
            </a:lvl7pPr>
            <a:lvl8pPr marL="10325112" indent="0">
              <a:buNone/>
              <a:defRPr sz="5000" b="1"/>
            </a:lvl8pPr>
            <a:lvl9pPr marL="11800128" indent="0">
              <a:buNone/>
              <a:defRPr sz="5000" b="1"/>
            </a:lvl9pPr>
          </a:lstStyle>
          <a:p>
            <a:pPr lvl="0"/>
            <a:r>
              <a:rPr lang="en-US"/>
              <a:t>Click to edit Master text styles</a:t>
            </a:r>
          </a:p>
        </p:txBody>
      </p:sp>
      <p:sp>
        <p:nvSpPr>
          <p:cNvPr id="5" name="Text Placeholder 4"/>
          <p:cNvSpPr>
            <a:spLocks noGrp="1"/>
          </p:cNvSpPr>
          <p:nvPr>
            <p:ph type="body" sz="quarter" idx="3"/>
          </p:nvPr>
        </p:nvSpPr>
        <p:spPr>
          <a:xfrm>
            <a:off x="16885937" y="2623449"/>
            <a:ext cx="12354266" cy="1663418"/>
          </a:xfrm>
        </p:spPr>
        <p:txBody>
          <a:bodyPr anchor="t">
            <a:normAutofit/>
          </a:bodyPr>
          <a:lstStyle>
            <a:lvl1pPr marL="0" indent="0">
              <a:buNone/>
              <a:defRPr sz="6000" b="1"/>
            </a:lvl1pPr>
            <a:lvl2pPr marL="1475016" indent="0">
              <a:buNone/>
              <a:defRPr sz="6600" b="1"/>
            </a:lvl2pPr>
            <a:lvl3pPr marL="2950032" indent="0">
              <a:buNone/>
              <a:defRPr sz="6000" b="1"/>
            </a:lvl3pPr>
            <a:lvl4pPr marL="4425049" indent="0">
              <a:buNone/>
              <a:defRPr sz="5000" b="1"/>
            </a:lvl4pPr>
            <a:lvl5pPr marL="5900065" indent="0">
              <a:buNone/>
              <a:defRPr sz="5000" b="1"/>
            </a:lvl5pPr>
            <a:lvl6pPr marL="7375079" indent="0">
              <a:buNone/>
              <a:defRPr sz="5000" b="1"/>
            </a:lvl6pPr>
            <a:lvl7pPr marL="8850095" indent="0">
              <a:buNone/>
              <a:defRPr sz="5000" b="1"/>
            </a:lvl7pPr>
            <a:lvl8pPr marL="10325112" indent="0">
              <a:buNone/>
              <a:defRPr sz="5000" b="1"/>
            </a:lvl8pPr>
            <a:lvl9pPr marL="11800128" indent="0">
              <a:buNone/>
              <a:defRPr sz="5000" b="1"/>
            </a:lvl9pPr>
          </a:lstStyle>
          <a:p>
            <a:pPr lvl="0"/>
            <a:r>
              <a:rPr lang="en-US"/>
              <a:t>Click to edit Master text styles</a:t>
            </a:r>
          </a:p>
        </p:txBody>
      </p:sp>
      <p:sp>
        <p:nvSpPr>
          <p:cNvPr id="7" name="Date Placeholder 6"/>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3EB4E-9285-4AF9-980C-E4C8442BFC9F}" type="slidenum">
              <a:rPr lang="en-GB" smtClean="0"/>
              <a:pPr/>
              <a:t>‹#›</a:t>
            </a:fld>
            <a:endParaRPr lang="en-GB"/>
          </a:p>
        </p:txBody>
      </p:sp>
      <p:sp>
        <p:nvSpPr>
          <p:cNvPr id="11" name="Content Placeholder 10"/>
          <p:cNvSpPr>
            <a:spLocks noGrp="1"/>
          </p:cNvSpPr>
          <p:nvPr>
            <p:ph sz="quarter" idx="13"/>
          </p:nvPr>
        </p:nvSpPr>
        <p:spPr>
          <a:xfrm>
            <a:off x="4022381" y="4305876"/>
            <a:ext cx="12339333" cy="1197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16875852" y="4305874"/>
            <a:ext cx="12339333" cy="1197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6" name="Slide Number Placeholder 5"/>
          <p:cNvSpPr>
            <a:spLocks noGrp="1"/>
          </p:cNvSpPr>
          <p:nvPr>
            <p:ph type="sldNum" sz="quarter" idx="11"/>
          </p:nvPr>
        </p:nvSpPr>
        <p:spPr/>
        <p:txBody>
          <a:bodyPr/>
          <a:lstStyle/>
          <a:p>
            <a:fld id="{2E03EB4E-9285-4AF9-980C-E4C8442BFC9F}" type="slidenum">
              <a:rPr lang="en-GB" smtClean="0"/>
              <a:pPr/>
              <a:t>‹#›</a:t>
            </a:fld>
            <a:endParaRPr lang="en-GB"/>
          </a:p>
        </p:txBody>
      </p:sp>
      <p:sp>
        <p:nvSpPr>
          <p:cNvPr id="7" name="Footer Placeholder 6"/>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902169" y="1232711"/>
            <a:ext cx="9949892" cy="3623874"/>
          </a:xfrm>
        </p:spPr>
        <p:txBody>
          <a:bodyPr anchor="b"/>
          <a:lstStyle>
            <a:lvl1pPr algn="l">
              <a:defRPr sz="66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8902169" y="4856587"/>
            <a:ext cx="9949892" cy="13678642"/>
          </a:xfrm>
        </p:spPr>
        <p:txBody>
          <a:bodyPr/>
          <a:lstStyle>
            <a:lvl1pPr marL="0" indent="0">
              <a:buNone/>
              <a:defRPr sz="4600">
                <a:solidFill>
                  <a:schemeClr val="tx1">
                    <a:lumMod val="50000"/>
                    <a:lumOff val="50000"/>
                  </a:schemeClr>
                </a:solidFill>
              </a:defRPr>
            </a:lvl1pPr>
            <a:lvl2pPr marL="1475016" indent="0">
              <a:buNone/>
              <a:defRPr sz="4000"/>
            </a:lvl2pPr>
            <a:lvl3pPr marL="2950032" indent="0">
              <a:buNone/>
              <a:defRPr sz="3200"/>
            </a:lvl3pPr>
            <a:lvl4pPr marL="4425049" indent="0">
              <a:buNone/>
              <a:defRPr sz="2800"/>
            </a:lvl4pPr>
            <a:lvl5pPr marL="5900065" indent="0">
              <a:buNone/>
              <a:defRPr sz="2800"/>
            </a:lvl5pPr>
            <a:lvl6pPr marL="7375079" indent="0">
              <a:buNone/>
              <a:defRPr sz="2800"/>
            </a:lvl6pPr>
            <a:lvl7pPr marL="8850095" indent="0">
              <a:buNone/>
              <a:defRPr sz="2800"/>
            </a:lvl7pPr>
            <a:lvl8pPr marL="10325112" indent="0">
              <a:buNone/>
              <a:defRPr sz="2800"/>
            </a:lvl8pPr>
            <a:lvl9pPr marL="11800128" indent="0">
              <a:buNone/>
              <a:defRPr sz="2800"/>
            </a:lvl9pPr>
          </a:lstStyle>
          <a:p>
            <a:pPr lvl="0"/>
            <a:r>
              <a:rPr lang="en-US"/>
              <a:t>Click to edit Master text styles</a:t>
            </a:r>
          </a:p>
        </p:txBody>
      </p:sp>
      <p:sp>
        <p:nvSpPr>
          <p:cNvPr id="14" name="Content Placeholder 13"/>
          <p:cNvSpPr>
            <a:spLocks noGrp="1"/>
          </p:cNvSpPr>
          <p:nvPr>
            <p:ph sz="quarter" idx="13"/>
          </p:nvPr>
        </p:nvSpPr>
        <p:spPr>
          <a:xfrm>
            <a:off x="3024347" y="1188156"/>
            <a:ext cx="15877819" cy="18535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C0BC9D5C-F284-46B4-BE5D-DDC1F2C60C09}" type="datetimeFigureOut">
              <a:rPr lang="en-GB" smtClean="0"/>
              <a:pPr/>
              <a:t>18/04/2023</a:t>
            </a:fld>
            <a:endParaRPr lang="en-GB"/>
          </a:p>
        </p:txBody>
      </p:sp>
      <p:sp>
        <p:nvSpPr>
          <p:cNvPr id="10" name="Slide Number Placeholder 9"/>
          <p:cNvSpPr>
            <a:spLocks noGrp="1"/>
          </p:cNvSpPr>
          <p:nvPr>
            <p:ph type="sldNum" sz="quarter" idx="15"/>
          </p:nvPr>
        </p:nvSpPr>
        <p:spPr/>
        <p:txBody>
          <a:bodyPr/>
          <a:lstStyle/>
          <a:p>
            <a:fld id="{2E03EB4E-9285-4AF9-980C-E4C8442BFC9F}" type="slidenum">
              <a:rPr lang="en-GB" smtClean="0"/>
              <a:pPr/>
              <a:t>‹#›</a:t>
            </a:fld>
            <a:endParaRPr lang="en-GB"/>
          </a:p>
        </p:txBody>
      </p:sp>
      <p:sp>
        <p:nvSpPr>
          <p:cNvPr id="13" name="Footer Placeholder 12"/>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32463" y="14422382"/>
            <a:ext cx="18146078" cy="1261272"/>
          </a:xfrm>
        </p:spPr>
        <p:txBody>
          <a:bodyPr bIns="0" anchor="b"/>
          <a:lstStyle>
            <a:lvl1pPr algn="l">
              <a:defRPr sz="66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4379000" y="1188157"/>
            <a:ext cx="19406222" cy="12728114"/>
          </a:xfrm>
        </p:spPr>
        <p:txBody>
          <a:bodyPr/>
          <a:lstStyle>
            <a:lvl1pPr marL="0" indent="0">
              <a:buNone/>
              <a:defRPr sz="10400"/>
            </a:lvl1pPr>
            <a:lvl2pPr marL="1475016" indent="0">
              <a:buNone/>
              <a:defRPr sz="9000"/>
            </a:lvl2pPr>
            <a:lvl3pPr marL="2950032" indent="0">
              <a:buNone/>
              <a:defRPr sz="7600"/>
            </a:lvl3pPr>
            <a:lvl4pPr marL="4425049" indent="0">
              <a:buNone/>
              <a:defRPr sz="6600"/>
            </a:lvl4pPr>
            <a:lvl5pPr marL="5900065" indent="0">
              <a:buNone/>
              <a:defRPr sz="6600"/>
            </a:lvl5pPr>
            <a:lvl6pPr marL="7375079" indent="0">
              <a:buNone/>
              <a:defRPr sz="6600"/>
            </a:lvl6pPr>
            <a:lvl7pPr marL="8850095" indent="0">
              <a:buNone/>
              <a:defRPr sz="6600"/>
            </a:lvl7pPr>
            <a:lvl8pPr marL="10325112" indent="0">
              <a:buNone/>
              <a:defRPr sz="6600"/>
            </a:lvl8pPr>
            <a:lvl9pPr marL="11800128" indent="0">
              <a:buNone/>
              <a:defRPr sz="6600"/>
            </a:lvl9pPr>
          </a:lstStyle>
          <a:p>
            <a:r>
              <a:rPr lang="en-US"/>
              <a:t>Click icon to add picture</a:t>
            </a:r>
          </a:p>
        </p:txBody>
      </p:sp>
      <p:sp>
        <p:nvSpPr>
          <p:cNvPr id="4" name="Text Placeholder 3"/>
          <p:cNvSpPr>
            <a:spLocks noGrp="1"/>
          </p:cNvSpPr>
          <p:nvPr>
            <p:ph type="body" sz="half" idx="2"/>
          </p:nvPr>
        </p:nvSpPr>
        <p:spPr>
          <a:xfrm>
            <a:off x="4032463" y="15683655"/>
            <a:ext cx="13357529" cy="4277362"/>
          </a:xfrm>
        </p:spPr>
        <p:txBody>
          <a:bodyPr/>
          <a:lstStyle>
            <a:lvl1pPr marL="0" indent="0">
              <a:buNone/>
              <a:defRPr sz="4600">
                <a:solidFill>
                  <a:schemeClr val="tx1"/>
                </a:solidFill>
              </a:defRPr>
            </a:lvl1pPr>
            <a:lvl2pPr marL="1475016" indent="0">
              <a:buNone/>
              <a:defRPr sz="4000"/>
            </a:lvl2pPr>
            <a:lvl3pPr marL="2950032" indent="0">
              <a:buNone/>
              <a:defRPr sz="3200"/>
            </a:lvl3pPr>
            <a:lvl4pPr marL="4425049" indent="0">
              <a:buNone/>
              <a:defRPr sz="2800"/>
            </a:lvl4pPr>
            <a:lvl5pPr marL="5900065" indent="0">
              <a:buNone/>
              <a:defRPr sz="2800"/>
            </a:lvl5pPr>
            <a:lvl6pPr marL="7375079" indent="0">
              <a:buNone/>
              <a:defRPr sz="2800"/>
            </a:lvl6pPr>
            <a:lvl7pPr marL="8850095" indent="0">
              <a:buNone/>
              <a:defRPr sz="2800"/>
            </a:lvl7pPr>
            <a:lvl8pPr marL="10325112" indent="0">
              <a:buNone/>
              <a:defRPr sz="2800"/>
            </a:lvl8pPr>
            <a:lvl9pPr marL="11800128"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C0BC9D5C-F284-46B4-BE5D-DDC1F2C60C09}" type="datetimeFigureOut">
              <a:rPr lang="en-GB" smtClean="0"/>
              <a:pPr/>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32462" y="16396548"/>
            <a:ext cx="23942740" cy="3564468"/>
          </a:xfrm>
          <a:prstGeom prst="rect">
            <a:avLst/>
          </a:prstGeom>
        </p:spPr>
        <p:txBody>
          <a:bodyPr vert="horz" lIns="295005" tIns="147503" rIns="295005" bIns="147503" rtlCol="0" anchor="b">
            <a:noAutofit/>
          </a:bodyPr>
          <a:lstStyle/>
          <a:p>
            <a:endParaRPr lang="en-US" dirty="0"/>
          </a:p>
        </p:txBody>
      </p:sp>
      <p:sp>
        <p:nvSpPr>
          <p:cNvPr id="3" name="Text Placeholder 2"/>
          <p:cNvSpPr>
            <a:spLocks noGrp="1"/>
          </p:cNvSpPr>
          <p:nvPr>
            <p:ph type="body" idx="1"/>
          </p:nvPr>
        </p:nvSpPr>
        <p:spPr>
          <a:xfrm>
            <a:off x="4032464" y="2613942"/>
            <a:ext cx="24698828" cy="13782604"/>
          </a:xfrm>
          <a:prstGeom prst="rect">
            <a:avLst/>
          </a:prstGeom>
        </p:spPr>
        <p:txBody>
          <a:bodyPr vert="horz" lIns="295005" tIns="147503" rIns="295005" bIns="14750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66349" y="20436277"/>
            <a:ext cx="23690713" cy="712894"/>
          </a:xfrm>
          <a:prstGeom prst="rect">
            <a:avLst/>
          </a:prstGeom>
        </p:spPr>
        <p:txBody>
          <a:bodyPr vert="horz" lIns="295005" tIns="147503" rIns="295005" bIns="147503" rtlCol="0" anchor="ctr"/>
          <a:lstStyle>
            <a:lvl1pPr algn="l">
              <a:defRPr sz="4000">
                <a:solidFill>
                  <a:schemeClr val="tx1">
                    <a:lumMod val="60000"/>
                    <a:lumOff val="40000"/>
                  </a:schemeClr>
                </a:solidFill>
              </a:defRPr>
            </a:lvl1pPr>
          </a:lstStyle>
          <a:p>
            <a:endParaRPr lang="en-GB"/>
          </a:p>
        </p:txBody>
      </p:sp>
      <p:sp>
        <p:nvSpPr>
          <p:cNvPr id="6" name="Slide Number Placeholder 5"/>
          <p:cNvSpPr>
            <a:spLocks noGrp="1"/>
          </p:cNvSpPr>
          <p:nvPr>
            <p:ph type="sldNum" sz="quarter" idx="4"/>
          </p:nvPr>
        </p:nvSpPr>
        <p:spPr>
          <a:xfrm>
            <a:off x="28731291" y="17901548"/>
            <a:ext cx="1260144" cy="1138648"/>
          </a:xfrm>
          <a:prstGeom prst="rect">
            <a:avLst/>
          </a:prstGeom>
        </p:spPr>
        <p:txBody>
          <a:bodyPr vert="horz" lIns="295005" tIns="147503" rIns="295005" bIns="147503" rtlCol="0" anchor="ctr"/>
          <a:lstStyle>
            <a:lvl1pPr algn="l">
              <a:defRPr sz="4000" b="0">
                <a:solidFill>
                  <a:schemeClr val="tx2">
                    <a:lumMod val="60000"/>
                    <a:lumOff val="40000"/>
                  </a:schemeClr>
                </a:solidFill>
              </a:defRPr>
            </a:lvl1pPr>
          </a:lstStyle>
          <a:p>
            <a:fld id="{2E03EB4E-9285-4AF9-980C-E4C8442BFC9F}" type="slidenum">
              <a:rPr lang="en-GB" smtClean="0"/>
              <a:pPr/>
              <a:t>‹#›</a:t>
            </a:fld>
            <a:endParaRPr lang="en-GB"/>
          </a:p>
        </p:txBody>
      </p:sp>
      <p:sp>
        <p:nvSpPr>
          <p:cNvPr id="16" name="Freeform 5"/>
          <p:cNvSpPr>
            <a:spLocks/>
          </p:cNvSpPr>
          <p:nvPr/>
        </p:nvSpPr>
        <p:spPr bwMode="auto">
          <a:xfrm>
            <a:off x="27959458" y="17822333"/>
            <a:ext cx="803340" cy="1346578"/>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295005" tIns="147503" rIns="295005" bIns="147503"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3716511" y="15013145"/>
            <a:ext cx="8189134" cy="756086"/>
          </a:xfrm>
          <a:prstGeom prst="rect">
            <a:avLst/>
          </a:prstGeom>
        </p:spPr>
        <p:txBody>
          <a:bodyPr vert="horz" lIns="295005" tIns="147503" rIns="295005" bIns="147503" rtlCol="0" anchor="ctr"/>
          <a:lstStyle>
            <a:lvl1pPr algn="l">
              <a:defRPr sz="4000">
                <a:solidFill>
                  <a:srgbClr val="FFFFFF"/>
                </a:solidFill>
              </a:defRPr>
            </a:lvl1pPr>
          </a:lstStyle>
          <a:p>
            <a:fld id="{C0BC9D5C-F284-46B4-BE5D-DDC1F2C60C09}" type="datetimeFigureOut">
              <a:rPr lang="en-GB" smtClean="0"/>
              <a:pPr/>
              <a:t>18/04/2023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50032" rtl="0" eaLnBrk="1" latinLnBrk="0" hangingPunct="1">
        <a:spcBef>
          <a:spcPct val="0"/>
        </a:spcBef>
        <a:buNone/>
        <a:defRPr sz="23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1106263" indent="-1106263" algn="l" defTabSz="2950032" rtl="0" eaLnBrk="1" latinLnBrk="0" hangingPunct="1">
        <a:spcBef>
          <a:spcPct val="20000"/>
        </a:spcBef>
        <a:buFont typeface="Arial" pitchFamily="34" charset="0"/>
        <a:buChar char="»"/>
        <a:defRPr sz="9000" kern="1200">
          <a:solidFill>
            <a:schemeClr val="tx2"/>
          </a:solidFill>
          <a:latin typeface="+mn-lt"/>
          <a:ea typeface="+mn-ea"/>
          <a:cs typeface="+mn-cs"/>
        </a:defRPr>
      </a:lvl1pPr>
      <a:lvl2pPr marL="2396900" indent="-921886"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2pPr>
      <a:lvl3pPr marL="3687540" indent="-737507" algn="l" defTabSz="2950032" rtl="0" eaLnBrk="1" latinLnBrk="0" hangingPunct="1">
        <a:spcBef>
          <a:spcPct val="20000"/>
        </a:spcBef>
        <a:buFont typeface="Calibri" pitchFamily="34" charset="0"/>
        <a:buChar char="+"/>
        <a:defRPr sz="6000" kern="1200">
          <a:solidFill>
            <a:schemeClr val="tx1"/>
          </a:solidFill>
          <a:latin typeface="+mn-lt"/>
          <a:ea typeface="+mn-ea"/>
          <a:cs typeface="+mn-cs"/>
        </a:defRPr>
      </a:lvl3pPr>
      <a:lvl4pPr marL="5162556" indent="-737507"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4pPr>
      <a:lvl5pPr marL="6637572" indent="-737507"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5pPr>
      <a:lvl6pPr marL="8112588" indent="-737507" algn="l" defTabSz="2950032" rtl="0" eaLnBrk="1" latinLnBrk="0" hangingPunct="1">
        <a:spcBef>
          <a:spcPct val="20000"/>
        </a:spcBef>
        <a:buClr>
          <a:schemeClr val="tx1"/>
        </a:buClr>
        <a:buFont typeface="Calibri" pitchFamily="34" charset="0"/>
        <a:buChar char="&gt;"/>
        <a:defRPr sz="6000" kern="1200">
          <a:solidFill>
            <a:schemeClr val="tx1"/>
          </a:solidFill>
          <a:latin typeface="+mn-lt"/>
          <a:ea typeface="+mn-ea"/>
          <a:cs typeface="+mn-cs"/>
        </a:defRPr>
      </a:lvl6pPr>
      <a:lvl7pPr marL="9587605" indent="-737507" algn="l" defTabSz="2950032" rtl="0" eaLnBrk="1" latinLnBrk="0" hangingPunct="1">
        <a:spcBef>
          <a:spcPct val="20000"/>
        </a:spcBef>
        <a:buFont typeface="Calibri" pitchFamily="34" charset="0"/>
        <a:buChar char="+"/>
        <a:defRPr sz="6000" kern="1200">
          <a:solidFill>
            <a:schemeClr val="tx1"/>
          </a:solidFill>
          <a:latin typeface="+mn-lt"/>
          <a:ea typeface="+mn-ea"/>
          <a:cs typeface="+mn-cs"/>
        </a:defRPr>
      </a:lvl7pPr>
      <a:lvl8pPr marL="11062621" indent="-737507" algn="l" defTabSz="2950032" rtl="0" eaLnBrk="1" latinLnBrk="0" hangingPunct="1">
        <a:spcBef>
          <a:spcPct val="20000"/>
        </a:spcBef>
        <a:buClr>
          <a:schemeClr val="tx1"/>
        </a:buClr>
        <a:buFont typeface="Calibri" pitchFamily="34" charset="0"/>
        <a:buChar char="»"/>
        <a:defRPr sz="6000" kern="1200">
          <a:solidFill>
            <a:schemeClr val="tx1"/>
          </a:solidFill>
          <a:latin typeface="+mn-lt"/>
          <a:ea typeface="+mn-ea"/>
          <a:cs typeface="+mn-cs"/>
        </a:defRPr>
      </a:lvl8pPr>
      <a:lvl9pPr marL="12537637" indent="-737507" algn="l" defTabSz="2950032" rtl="0" eaLnBrk="1" latinLnBrk="0" hangingPunct="1">
        <a:spcBef>
          <a:spcPct val="20000"/>
        </a:spcBef>
        <a:buClr>
          <a:schemeClr val="tx1"/>
        </a:buClr>
        <a:buFont typeface="Calibri" pitchFamily="34" charset="0"/>
        <a:buChar char="−"/>
        <a:defRPr sz="6000" kern="1200">
          <a:solidFill>
            <a:schemeClr val="tx1"/>
          </a:solidFill>
          <a:latin typeface="+mn-lt"/>
          <a:ea typeface="+mn-ea"/>
          <a:cs typeface="+mn-cs"/>
        </a:defRPr>
      </a:lvl9pPr>
    </p:bodyStyle>
    <p:otherStyle>
      <a:defPPr>
        <a:defRPr lang="en-US"/>
      </a:defPPr>
      <a:lvl1pPr marL="0" algn="l" defTabSz="2950032" rtl="0" eaLnBrk="1" latinLnBrk="0" hangingPunct="1">
        <a:defRPr sz="6000" kern="1200">
          <a:solidFill>
            <a:schemeClr val="tx1"/>
          </a:solidFill>
          <a:latin typeface="+mn-lt"/>
          <a:ea typeface="+mn-ea"/>
          <a:cs typeface="+mn-cs"/>
        </a:defRPr>
      </a:lvl1pPr>
      <a:lvl2pPr marL="1475016" algn="l" defTabSz="2950032" rtl="0" eaLnBrk="1" latinLnBrk="0" hangingPunct="1">
        <a:defRPr sz="6000" kern="1200">
          <a:solidFill>
            <a:schemeClr val="tx1"/>
          </a:solidFill>
          <a:latin typeface="+mn-lt"/>
          <a:ea typeface="+mn-ea"/>
          <a:cs typeface="+mn-cs"/>
        </a:defRPr>
      </a:lvl2pPr>
      <a:lvl3pPr marL="2950032" algn="l" defTabSz="2950032" rtl="0" eaLnBrk="1" latinLnBrk="0" hangingPunct="1">
        <a:defRPr sz="6000" kern="1200">
          <a:solidFill>
            <a:schemeClr val="tx1"/>
          </a:solidFill>
          <a:latin typeface="+mn-lt"/>
          <a:ea typeface="+mn-ea"/>
          <a:cs typeface="+mn-cs"/>
        </a:defRPr>
      </a:lvl3pPr>
      <a:lvl4pPr marL="4425049" algn="l" defTabSz="2950032" rtl="0" eaLnBrk="1" latinLnBrk="0" hangingPunct="1">
        <a:defRPr sz="6000" kern="1200">
          <a:solidFill>
            <a:schemeClr val="tx1"/>
          </a:solidFill>
          <a:latin typeface="+mn-lt"/>
          <a:ea typeface="+mn-ea"/>
          <a:cs typeface="+mn-cs"/>
        </a:defRPr>
      </a:lvl4pPr>
      <a:lvl5pPr marL="5900065" algn="l" defTabSz="2950032" rtl="0" eaLnBrk="1" latinLnBrk="0" hangingPunct="1">
        <a:defRPr sz="6000" kern="1200">
          <a:solidFill>
            <a:schemeClr val="tx1"/>
          </a:solidFill>
          <a:latin typeface="+mn-lt"/>
          <a:ea typeface="+mn-ea"/>
          <a:cs typeface="+mn-cs"/>
        </a:defRPr>
      </a:lvl5pPr>
      <a:lvl6pPr marL="7375079" algn="l" defTabSz="2950032" rtl="0" eaLnBrk="1" latinLnBrk="0" hangingPunct="1">
        <a:defRPr sz="6000" kern="1200">
          <a:solidFill>
            <a:schemeClr val="tx1"/>
          </a:solidFill>
          <a:latin typeface="+mn-lt"/>
          <a:ea typeface="+mn-ea"/>
          <a:cs typeface="+mn-cs"/>
        </a:defRPr>
      </a:lvl6pPr>
      <a:lvl7pPr marL="8850095" algn="l" defTabSz="2950032" rtl="0" eaLnBrk="1" latinLnBrk="0" hangingPunct="1">
        <a:defRPr sz="6000" kern="1200">
          <a:solidFill>
            <a:schemeClr val="tx1"/>
          </a:solidFill>
          <a:latin typeface="+mn-lt"/>
          <a:ea typeface="+mn-ea"/>
          <a:cs typeface="+mn-cs"/>
        </a:defRPr>
      </a:lvl7pPr>
      <a:lvl8pPr marL="10325112" algn="l" defTabSz="2950032" rtl="0" eaLnBrk="1" latinLnBrk="0" hangingPunct="1">
        <a:defRPr sz="6000" kern="1200">
          <a:solidFill>
            <a:schemeClr val="tx1"/>
          </a:solidFill>
          <a:latin typeface="+mn-lt"/>
          <a:ea typeface="+mn-ea"/>
          <a:cs typeface="+mn-cs"/>
        </a:defRPr>
      </a:lvl8pPr>
      <a:lvl9pPr marL="11800128" algn="l" defTabSz="2950032"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1.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7"/>
            <a:ext cx="9547077" cy="13721795"/>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7"/>
            <a:ext cx="9221937" cy="13721795"/>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107" name="TextBox 106"/>
          <p:cNvSpPr txBox="1"/>
          <p:nvPr/>
        </p:nvSpPr>
        <p:spPr>
          <a:xfrm>
            <a:off x="10643714" y="5555505"/>
            <a:ext cx="9542722" cy="13572946"/>
          </a:xfrm>
          <a:prstGeom prst="rect">
            <a:avLst/>
          </a:prstGeom>
          <a:noFill/>
        </p:spPr>
        <p:txBody>
          <a:bodyPr wrap="square" rtlCol="0">
            <a:spAutoFit/>
          </a:bodyPr>
          <a:lstStyle/>
          <a:p>
            <a:r>
              <a:rPr lang="en-GB" sz="3000" u="sng" dirty="0">
                <a:solidFill>
                  <a:srgbClr val="0070C0"/>
                </a:solidFill>
                <a:latin typeface="Consolas" panose="020B0609020204030204" pitchFamily="49" charset="0"/>
                <a:cs typeface="Aharoni" pitchFamily="2" charset="-79"/>
              </a:rPr>
              <a:t>Task one</a:t>
            </a:r>
          </a:p>
          <a:p>
            <a:r>
              <a:rPr lang="en-GB" sz="3200" dirty="0">
                <a:solidFill>
                  <a:schemeClr val="bg2">
                    <a:lumMod val="10000"/>
                  </a:schemeClr>
                </a:solidFill>
                <a:latin typeface="Consolas" panose="020B0609020204030204" pitchFamily="49" charset="0"/>
                <a:cs typeface="Aharoni" pitchFamily="2" charset="-79"/>
              </a:rPr>
              <a:t>Research Picasso’s drawings. Write down your opinion of Picasso’s work. What do you see? Do you think his drawings are interesting? What makes them different from drawings you have seen before? Do you think those drawings show Picasso’s reality?</a:t>
            </a:r>
          </a:p>
          <a:p>
            <a:r>
              <a:rPr lang="en-GB" sz="3000" u="sng" dirty="0">
                <a:solidFill>
                  <a:srgbClr val="0070C0"/>
                </a:solidFill>
                <a:latin typeface="Consolas" panose="020B0609020204030204" pitchFamily="49" charset="0"/>
                <a:cs typeface="Aharoni" pitchFamily="2" charset="-79"/>
              </a:rPr>
              <a:t>Task two </a:t>
            </a:r>
          </a:p>
          <a:p>
            <a:r>
              <a:rPr lang="en-GB" sz="3000" dirty="0">
                <a:solidFill>
                  <a:schemeClr val="bg2">
                    <a:lumMod val="10000"/>
                  </a:schemeClr>
                </a:solidFill>
                <a:latin typeface="Consolas" panose="020B0609020204030204" pitchFamily="49" charset="0"/>
                <a:cs typeface="Aharoni" pitchFamily="2" charset="-79"/>
              </a:rPr>
              <a:t>Using an image you have taken, manipulate the image to change the way it looks. You could use a filter on a phone or print the image and rearrange to create a photo manipulated image. </a:t>
            </a:r>
          </a:p>
          <a:p>
            <a:r>
              <a:rPr lang="en-GB" sz="3000" dirty="0">
                <a:solidFill>
                  <a:schemeClr val="bg2">
                    <a:lumMod val="10000"/>
                  </a:schemeClr>
                </a:solidFill>
                <a:latin typeface="Consolas" panose="020B0609020204030204" pitchFamily="49" charset="0"/>
                <a:cs typeface="Aharoni" pitchFamily="2" charset="-79"/>
              </a:rPr>
              <a:t>Create a drawing from your image. Add any media of choice. You could use pencil crayon, pencil tone, mark making etc. </a:t>
            </a:r>
          </a:p>
          <a:p>
            <a:r>
              <a:rPr lang="en-GB" sz="3000" u="sng" dirty="0">
                <a:solidFill>
                  <a:srgbClr val="0070C0"/>
                </a:solidFill>
                <a:latin typeface="Consolas" panose="020B0609020204030204" pitchFamily="49" charset="0"/>
                <a:cs typeface="Aharoni" pitchFamily="2" charset="-79"/>
              </a:rPr>
              <a:t>Task three</a:t>
            </a:r>
          </a:p>
          <a:p>
            <a:r>
              <a:rPr lang="en-GB" sz="3000" dirty="0">
                <a:solidFill>
                  <a:schemeClr val="tx1">
                    <a:lumMod val="50000"/>
                  </a:schemeClr>
                </a:solidFill>
                <a:latin typeface="Consolas" panose="020B0609020204030204" pitchFamily="49" charset="0"/>
                <a:cs typeface="Aharoni" pitchFamily="2" charset="-79"/>
              </a:rPr>
              <a:t>Write a glow and grow for your drawing</a:t>
            </a:r>
          </a:p>
          <a:p>
            <a:r>
              <a:rPr lang="en-GB" sz="3000" dirty="0">
                <a:solidFill>
                  <a:schemeClr val="tx1">
                    <a:lumMod val="50000"/>
                  </a:schemeClr>
                </a:solidFill>
                <a:latin typeface="Consolas" panose="020B0609020204030204" pitchFamily="49" charset="0"/>
                <a:cs typeface="Aharoni" pitchFamily="2" charset="-79"/>
              </a:rPr>
              <a:t>Consider how the work connects to the artist and the materials you have used. </a:t>
            </a:r>
          </a:p>
          <a:p>
            <a:endParaRPr lang="en-GB" sz="3000" dirty="0">
              <a:solidFill>
                <a:schemeClr val="tx1">
                  <a:lumMod val="50000"/>
                </a:schemeClr>
              </a:solidFill>
              <a:latin typeface="Consolas" panose="020B0609020204030204" pitchFamily="49" charset="0"/>
              <a:cs typeface="Aharoni" pitchFamily="2" charset="-79"/>
            </a:endParaRPr>
          </a:p>
          <a:p>
            <a:r>
              <a:rPr lang="en-GB" sz="3000" dirty="0">
                <a:solidFill>
                  <a:schemeClr val="tx1">
                    <a:lumMod val="50000"/>
                  </a:schemeClr>
                </a:solidFill>
                <a:latin typeface="Consolas" panose="020B0609020204030204" pitchFamily="49" charset="0"/>
                <a:cs typeface="Aharoni" pitchFamily="2" charset="-79"/>
              </a:rPr>
              <a:t>You will need to submit your drawing, your opinion and your glow and grow. How you present this is up to you. </a:t>
            </a:r>
          </a:p>
          <a:p>
            <a:endParaRPr lang="en-GB" sz="3000" u="sng" dirty="0">
              <a:solidFill>
                <a:srgbClr val="0070C0"/>
              </a:solidFill>
              <a:latin typeface="Consolas" panose="020B0609020204030204" pitchFamily="49" charset="0"/>
              <a:cs typeface="Aharoni" pitchFamily="2" charset="-79"/>
            </a:endParaRPr>
          </a:p>
          <a:p>
            <a:pPr algn="ctr"/>
            <a:r>
              <a:rPr lang="en-GB" sz="2200" dirty="0">
                <a:solidFill>
                  <a:srgbClr val="0070C0"/>
                </a:solidFill>
                <a:latin typeface="Consolas" panose="020B0609020204030204" pitchFamily="49" charset="0"/>
                <a:cs typeface="Aharoni" pitchFamily="2" charset="-79"/>
              </a:rPr>
              <a:t> </a:t>
            </a:r>
          </a:p>
          <a:p>
            <a:endParaRPr lang="en-GB" sz="3000" u="sng" dirty="0">
              <a:solidFill>
                <a:srgbClr val="0070C0"/>
              </a:solidFill>
              <a:latin typeface="Consolas" panose="020B0609020204030204" pitchFamily="49" charset="0"/>
              <a:cs typeface="Aharoni" pitchFamily="2" charset="-79"/>
            </a:endParaRPr>
          </a:p>
          <a:p>
            <a:pPr algn="ctr"/>
            <a:endParaRPr lang="en-GB" sz="3000" u="sng" dirty="0">
              <a:solidFill>
                <a:srgbClr val="0070C0"/>
              </a:solidFill>
              <a:latin typeface="Consolas" panose="020B0609020204030204" pitchFamily="49" charset="0"/>
              <a:cs typeface="Aharoni" pitchFamily="2" charset="-79"/>
            </a:endParaRPr>
          </a:p>
        </p:txBody>
      </p:sp>
      <p:sp>
        <p:nvSpPr>
          <p:cNvPr id="2" name="TextBox 1"/>
          <p:cNvSpPr txBox="1"/>
          <p:nvPr/>
        </p:nvSpPr>
        <p:spPr>
          <a:xfrm>
            <a:off x="941119" y="5502367"/>
            <a:ext cx="8963199" cy="10741402"/>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Research Picasso’s drawings. Write down your opinion of Picasso’s work. What do you see? Do you think his drawings are interesting? What makes them different from drawings you have seen before? </a:t>
            </a: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bg2">
                    <a:lumMod val="10000"/>
                  </a:schemeClr>
                </a:solidFill>
                <a:latin typeface="Consolas" panose="020B0609020204030204" pitchFamily="49" charset="0"/>
                <a:cs typeface="Aharoni" pitchFamily="2" charset="-79"/>
              </a:rPr>
              <a:t>Create your own response to Picasso’s work. This could be a copy of one of his drawings or it could be a drawing you have created inspired by his work</a:t>
            </a: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panose="020B0609020204030204" pitchFamily="49" charset="0"/>
                <a:cs typeface="Aharoni" pitchFamily="2" charset="-79"/>
              </a:rPr>
              <a:t>Write a glow and grow for your drawings </a:t>
            </a: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panose="020B0609020204030204" pitchFamily="49" charset="0"/>
                <a:cs typeface="Aharoni" pitchFamily="2" charset="-79"/>
              </a:rPr>
              <a:t>You will need to submit your drawing, your opinion and your glow and grow. How you present this is up to you. </a:t>
            </a:r>
          </a:p>
          <a:p>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panose="020B0609020204030204" pitchFamily="49" charset="0"/>
              <a:cs typeface="Aharoni" pitchFamily="2" charset="-79"/>
            </a:endParaRPr>
          </a:p>
          <a:p>
            <a:endParaRPr lang="en-GB" sz="2000" dirty="0">
              <a:solidFill>
                <a:srgbClr val="0070C0"/>
              </a:solidFill>
              <a:latin typeface="Consolas" panose="020B0609020204030204" pitchFamily="49" charset="0"/>
              <a:cs typeface="Aharoni" pitchFamily="2" charset="-79"/>
            </a:endParaRPr>
          </a:p>
        </p:txBody>
      </p:sp>
      <p:sp>
        <p:nvSpPr>
          <p:cNvPr id="99" name="Rectangle 98"/>
          <p:cNvSpPr/>
          <p:nvPr/>
        </p:nvSpPr>
        <p:spPr>
          <a:xfrm>
            <a:off x="20599239" y="4153085"/>
            <a:ext cx="9140636" cy="13721795"/>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4" name="TextBox 113"/>
          <p:cNvSpPr txBox="1"/>
          <p:nvPr/>
        </p:nvSpPr>
        <p:spPr>
          <a:xfrm>
            <a:off x="20688591" y="5502367"/>
            <a:ext cx="9182682" cy="13619113"/>
          </a:xfrm>
          <a:prstGeom prst="rect">
            <a:avLst/>
          </a:prstGeom>
          <a:noFill/>
        </p:spPr>
        <p:txBody>
          <a:bodyPr wrap="square" rtlCol="0">
            <a:spAutoFit/>
          </a:bodyPr>
          <a:lstStyle/>
          <a:p>
            <a:r>
              <a:rPr lang="en-GB" sz="2900" u="sng" dirty="0">
                <a:solidFill>
                  <a:srgbClr val="0070C0"/>
                </a:solidFill>
                <a:latin typeface="Consolas" panose="020B0609020204030204" pitchFamily="49" charset="0"/>
                <a:cs typeface="Aharoni" pitchFamily="2" charset="-79"/>
              </a:rPr>
              <a:t>Task one</a:t>
            </a:r>
          </a:p>
          <a:p>
            <a:r>
              <a:rPr lang="en-GB" sz="2900" dirty="0">
                <a:solidFill>
                  <a:schemeClr val="bg2">
                    <a:lumMod val="10000"/>
                  </a:schemeClr>
                </a:solidFill>
                <a:latin typeface="Consolas" panose="020B0609020204030204" pitchFamily="49" charset="0"/>
                <a:cs typeface="Aharoni" pitchFamily="2" charset="-79"/>
              </a:rPr>
              <a:t>Research a surrealist artist who uses drawing as their medium. What makes you drawn to their work? How do you feel they influence your own drawings? What makes their work different. </a:t>
            </a:r>
          </a:p>
          <a:p>
            <a:r>
              <a:rPr lang="en-GB" sz="2900" u="sng" dirty="0">
                <a:solidFill>
                  <a:srgbClr val="0070C0"/>
                </a:solidFill>
                <a:latin typeface="Consolas" panose="020B0609020204030204" pitchFamily="49" charset="0"/>
                <a:cs typeface="Aharoni" pitchFamily="2" charset="-79"/>
              </a:rPr>
              <a:t>Task two </a:t>
            </a:r>
          </a:p>
          <a:p>
            <a:r>
              <a:rPr lang="en-GB" sz="2900" dirty="0">
                <a:solidFill>
                  <a:schemeClr val="tx2">
                    <a:lumMod val="75000"/>
                  </a:schemeClr>
                </a:solidFill>
                <a:latin typeface="Consolas" panose="020B0609020204030204" pitchFamily="49" charset="0"/>
                <a:cs typeface="Aharoni" pitchFamily="2" charset="-79"/>
              </a:rPr>
              <a:t>Take a photograph of someone or of yourself. Print the image and create a photo montage/manipulation (rearrange the image to make a surrealist type image)</a:t>
            </a:r>
          </a:p>
          <a:p>
            <a:r>
              <a:rPr lang="en-GB" sz="2900" dirty="0">
                <a:solidFill>
                  <a:schemeClr val="tx2">
                    <a:lumMod val="75000"/>
                  </a:schemeClr>
                </a:solidFill>
                <a:latin typeface="Consolas" panose="020B0609020204030204" pitchFamily="49" charset="0"/>
                <a:cs typeface="Aharoni" pitchFamily="2" charset="-79"/>
              </a:rPr>
              <a:t>Draw the image onto paper and add colour in a material of choice. </a:t>
            </a:r>
          </a:p>
          <a:p>
            <a:endParaRPr lang="en-GB" sz="2900" u="sng" dirty="0">
              <a:solidFill>
                <a:srgbClr val="0070C0"/>
              </a:solidFill>
              <a:latin typeface="Consolas" panose="020B0609020204030204" pitchFamily="49" charset="0"/>
              <a:cs typeface="Aharoni" pitchFamily="2" charset="-79"/>
            </a:endParaRPr>
          </a:p>
          <a:p>
            <a:r>
              <a:rPr lang="en-GB" sz="2900" u="sng" dirty="0">
                <a:solidFill>
                  <a:srgbClr val="0070C0"/>
                </a:solidFill>
                <a:latin typeface="Consolas" panose="020B0609020204030204" pitchFamily="49" charset="0"/>
                <a:cs typeface="Aharoni" pitchFamily="2" charset="-79"/>
              </a:rPr>
              <a:t>Task three</a:t>
            </a:r>
          </a:p>
          <a:p>
            <a:r>
              <a:rPr lang="en-GB" sz="2900" dirty="0">
                <a:latin typeface="Consolas" panose="020B0609020204030204" pitchFamily="49" charset="0"/>
                <a:cs typeface="Aharoni" pitchFamily="2" charset="-79"/>
              </a:rPr>
              <a:t>Present your drawing/painting along side your photo manipulated image and your artist research. The way you present this is up to you. You might want to create a booklet or bind together. Add your Glow and Grow to this before you submit. </a:t>
            </a:r>
          </a:p>
          <a:p>
            <a:endParaRPr lang="en-GB" sz="2900" dirty="0">
              <a:latin typeface="Consolas" panose="020B0609020204030204" pitchFamily="49" charset="0"/>
              <a:cs typeface="Aharoni" pitchFamily="2" charset="-79"/>
            </a:endParaRPr>
          </a:p>
          <a:p>
            <a:r>
              <a:rPr lang="en-GB" sz="2900" u="sng" dirty="0">
                <a:solidFill>
                  <a:schemeClr val="accent4">
                    <a:lumMod val="75000"/>
                  </a:schemeClr>
                </a:solidFill>
                <a:latin typeface="Consolas" panose="020B0609020204030204" pitchFamily="49" charset="0"/>
                <a:cs typeface="Aharoni" pitchFamily="2" charset="-79"/>
              </a:rPr>
              <a:t>Task 4</a:t>
            </a:r>
          </a:p>
          <a:p>
            <a:r>
              <a:rPr lang="en-GB" sz="2900" dirty="0">
                <a:solidFill>
                  <a:schemeClr val="tx1">
                    <a:lumMod val="50000"/>
                  </a:schemeClr>
                </a:solidFill>
                <a:latin typeface="Consolas" panose="020B0609020204030204" pitchFamily="49" charset="0"/>
                <a:cs typeface="Aharoni" pitchFamily="2" charset="-79"/>
              </a:rPr>
              <a:t>Write a glow and grow for your drawing/painting. </a:t>
            </a:r>
          </a:p>
          <a:p>
            <a:r>
              <a:rPr lang="en-GB" sz="2900" dirty="0">
                <a:solidFill>
                  <a:schemeClr val="tx1">
                    <a:lumMod val="50000"/>
                  </a:schemeClr>
                </a:solidFill>
                <a:latin typeface="Consolas" panose="020B0609020204030204" pitchFamily="49" charset="0"/>
                <a:cs typeface="Aharoni" pitchFamily="2" charset="-79"/>
              </a:rPr>
              <a:t>Consider how the work connects to the artist and the materials you have used. </a:t>
            </a:r>
          </a:p>
          <a:p>
            <a:endParaRPr lang="en-GB" sz="3200" dirty="0">
              <a:latin typeface="Consolas" panose="020B0609020204030204" pitchFamily="49" charset="0"/>
              <a:cs typeface="Aharoni" pitchFamily="2" charset="-79"/>
            </a:endParaRPr>
          </a:p>
          <a:p>
            <a:endParaRPr lang="en-GB" sz="3200" dirty="0">
              <a:solidFill>
                <a:schemeClr val="bg2">
                  <a:lumMod val="10000"/>
                </a:schemeClr>
              </a:solidFill>
              <a:latin typeface="Consolas" panose="020B0609020204030204" pitchFamily="49" charset="0"/>
              <a:cs typeface="Aharoni" pitchFamily="2" charset="-79"/>
            </a:endParaRPr>
          </a:p>
          <a:p>
            <a:endParaRPr lang="en-GB" sz="3200" u="sng" dirty="0">
              <a:solidFill>
                <a:srgbClr val="0070C0"/>
              </a:solidFill>
              <a:latin typeface="Consolas" panose="020B0609020204030204" pitchFamily="49" charset="0"/>
              <a:cs typeface="Aharoni" pitchFamily="2" charset="-79"/>
            </a:endParaRPr>
          </a:p>
        </p:txBody>
      </p:sp>
      <p:sp>
        <p:nvSpPr>
          <p:cNvPr id="115" name="Rectangle 114"/>
          <p:cNvSpPr/>
          <p:nvPr/>
        </p:nvSpPr>
        <p:spPr>
          <a:xfrm>
            <a:off x="7180574" y="616273"/>
            <a:ext cx="14940694" cy="1977236"/>
          </a:xfrm>
          <a:prstGeom prst="rect">
            <a:avLst/>
          </a:prstGeom>
          <a:solidFill>
            <a:schemeClr val="accent6">
              <a:lumMod val="20000"/>
              <a:lumOff val="80000"/>
            </a:schemeClr>
          </a:solidFill>
        </p:spPr>
        <p:txBody>
          <a:bodyPr wrap="square" lIns="129314" tIns="64657" rIns="129314" bIns="64657">
            <a:spAutoFit/>
          </a:bodyPr>
          <a:lstStyle/>
          <a:p>
            <a:pPr algn="ctr"/>
            <a:r>
              <a:rPr lang="en-US" b="1" u="sng" dirty="0">
                <a:ln w="1905"/>
                <a:solidFill>
                  <a:srgbClr val="000000"/>
                </a:solidFill>
                <a:effectLst>
                  <a:innerShdw blurRad="69850" dist="43180" dir="5400000">
                    <a:srgbClr val="000000">
                      <a:alpha val="65000"/>
                    </a:srgbClr>
                  </a:innerShdw>
                </a:effectLst>
                <a:latin typeface="Consolas" panose="020B0609020204030204" pitchFamily="49" charset="0"/>
              </a:rPr>
              <a:t>Year 7 Expressive Arts – Art Homework Four</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275434" y="18317325"/>
            <a:ext cx="25424876" cy="2800767"/>
          </a:xfrm>
          <a:prstGeom prst="rect">
            <a:avLst/>
          </a:prstGeom>
        </p:spPr>
        <p:txBody>
          <a:bodyPr wrap="square">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r>
              <a:rPr lang="en-GB" sz="4400" dirty="0">
                <a:solidFill>
                  <a:schemeClr val="bg2">
                    <a:lumMod val="10000"/>
                  </a:schemeClr>
                </a:solidFill>
                <a:latin typeface="Consolas" panose="020B0609020204030204" pitchFamily="49" charset="0"/>
                <a:cs typeface="Aharoni" pitchFamily="2" charset="-79"/>
              </a:rPr>
              <a:t>Remember – There is art homework club on Tuesday evenings in A008 3.05-3.35</a:t>
            </a:r>
          </a:p>
          <a:p>
            <a:pPr algn="ctr"/>
            <a:r>
              <a:rPr lang="en-GB" sz="4400" dirty="0">
                <a:solidFill>
                  <a:schemeClr val="bg2">
                    <a:lumMod val="10000"/>
                  </a:schemeClr>
                </a:solidFill>
                <a:latin typeface="Consolas" panose="020B0609020204030204" pitchFamily="49" charset="0"/>
                <a:cs typeface="Aharoni" pitchFamily="2" charset="-79"/>
              </a:rPr>
              <a:t>Due week commencing____________________</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1627112" cy="1323439"/>
          </a:xfrm>
          <a:prstGeom prst="rect">
            <a:avLst/>
          </a:prstGeom>
          <a:noFill/>
        </p:spPr>
        <p:txBody>
          <a:bodyPr wrap="none" rtlCol="0">
            <a:spAutoFit/>
          </a:bodyPr>
          <a:lstStyle/>
          <a:p>
            <a:r>
              <a:rPr lang="en-GB" sz="4000" dirty="0"/>
              <a:t>Name:</a:t>
            </a:r>
          </a:p>
          <a:p>
            <a:r>
              <a:rPr lang="en-GB" sz="4000" dirty="0"/>
              <a:t>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881354" y="5489461"/>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61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7"/>
            <a:ext cx="9547077" cy="13721795"/>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7"/>
            <a:ext cx="9221937" cy="13721795"/>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107" name="TextBox 106"/>
          <p:cNvSpPr txBox="1"/>
          <p:nvPr/>
        </p:nvSpPr>
        <p:spPr>
          <a:xfrm>
            <a:off x="10643714" y="5555505"/>
            <a:ext cx="9542722" cy="13880723"/>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Research Francis Bacon, </a:t>
            </a:r>
            <a:r>
              <a:rPr lang="en-GB" sz="2800" dirty="0" err="1">
                <a:solidFill>
                  <a:schemeClr val="bg2">
                    <a:lumMod val="10000"/>
                  </a:schemeClr>
                </a:solidFill>
                <a:latin typeface="Consolas" panose="020B0609020204030204" pitchFamily="49" charset="0"/>
                <a:cs typeface="Aharoni" pitchFamily="2" charset="-79"/>
              </a:rPr>
              <a:t>Picassco</a:t>
            </a:r>
            <a:r>
              <a:rPr lang="en-GB" sz="2800" dirty="0">
                <a:solidFill>
                  <a:schemeClr val="bg2">
                    <a:lumMod val="10000"/>
                  </a:schemeClr>
                </a:solidFill>
                <a:latin typeface="Consolas" panose="020B0609020204030204" pitchFamily="49" charset="0"/>
                <a:cs typeface="Aharoni" pitchFamily="2" charset="-79"/>
              </a:rPr>
              <a:t> and Brandon </a:t>
            </a:r>
            <a:r>
              <a:rPr lang="en-GB" sz="2800" dirty="0" err="1">
                <a:solidFill>
                  <a:schemeClr val="bg2">
                    <a:lumMod val="10000"/>
                  </a:schemeClr>
                </a:solidFill>
                <a:latin typeface="Consolas" panose="020B0609020204030204" pitchFamily="49" charset="0"/>
                <a:cs typeface="Aharoni" pitchFamily="2" charset="-79"/>
              </a:rPr>
              <a:t>Lillibridge</a:t>
            </a:r>
            <a:r>
              <a:rPr lang="en-GB" sz="2800" dirty="0">
                <a:solidFill>
                  <a:schemeClr val="bg2">
                    <a:lumMod val="10000"/>
                  </a:schemeClr>
                </a:solidFill>
                <a:latin typeface="Consolas" panose="020B0609020204030204" pitchFamily="49" charset="0"/>
                <a:cs typeface="Aharoni" pitchFamily="2" charset="-79"/>
              </a:rPr>
              <a:t> and 2 others of your choice. Collect pictures, facts and information about the artist work and present it on a timeline. Think of presentation. You can do this by hand or on the computer.</a:t>
            </a: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bg2">
                    <a:lumMod val="10000"/>
                  </a:schemeClr>
                </a:solidFill>
                <a:latin typeface="Consolas" panose="020B0609020204030204" pitchFamily="49" charset="0"/>
                <a:cs typeface="Aharoni" pitchFamily="2" charset="-79"/>
              </a:rPr>
              <a:t>Using the images of the artists that you researched create a photo montage, by distorting the image. Consider composition and ensure your cuts are controlled. </a:t>
            </a: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bg2">
                    <a:lumMod val="10000"/>
                  </a:schemeClr>
                </a:solidFill>
                <a:latin typeface="Consolas" panose="020B0609020204030204" pitchFamily="49" charset="0"/>
                <a:cs typeface="Aharoni" pitchFamily="2" charset="-79"/>
              </a:rPr>
              <a:t>Using all of the artists as inspiration draw a distorted portrait in the style of one of the artists. Add colour using tertiary and colour moods.</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four</a:t>
            </a:r>
          </a:p>
          <a:p>
            <a:r>
              <a:rPr lang="en-GB" sz="2800" dirty="0">
                <a:solidFill>
                  <a:schemeClr val="tx1">
                    <a:lumMod val="50000"/>
                  </a:schemeClr>
                </a:solidFill>
                <a:latin typeface="Consolas" panose="020B0609020204030204" pitchFamily="49" charset="0"/>
                <a:cs typeface="Aharoni" pitchFamily="2" charset="-79"/>
              </a:rPr>
              <a:t>Write a glow and grow for each of your drawings after you have done them. Use the grow as a target for your next drawing. </a:t>
            </a:r>
          </a:p>
          <a:p>
            <a:r>
              <a:rPr lang="en-GB" sz="2800" dirty="0">
                <a:solidFill>
                  <a:schemeClr val="tx1">
                    <a:lumMod val="50000"/>
                  </a:schemeClr>
                </a:solidFill>
                <a:latin typeface="Consolas" panose="020B0609020204030204" pitchFamily="49" charset="0"/>
                <a:cs typeface="Aharoni" pitchFamily="2" charset="-79"/>
              </a:rPr>
              <a:t>Consider how the work connects to the artist and the materials you have used. Make sure you mention the colours within your evaluations. </a:t>
            </a:r>
            <a:r>
              <a:rPr lang="en-GB" sz="2800" dirty="0">
                <a:solidFill>
                  <a:srgbClr val="FF0000"/>
                </a:solidFill>
                <a:latin typeface="Consolas" panose="020B0609020204030204" pitchFamily="49" charset="0"/>
                <a:cs typeface="Aharoni" pitchFamily="2" charset="-79"/>
              </a:rPr>
              <a:t>MISTY – Materials, Intention, Subject, Technique and Your opinion. </a:t>
            </a:r>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panose="020B0609020204030204" pitchFamily="49" charset="0"/>
              <a:cs typeface="Aharoni" pitchFamily="2" charset="-79"/>
            </a:endParaRPr>
          </a:p>
          <a:p>
            <a:endParaRPr lang="en-GB" sz="3000" u="sng" dirty="0">
              <a:solidFill>
                <a:srgbClr val="0070C0"/>
              </a:solidFill>
              <a:latin typeface="Consolas" panose="020B0609020204030204" pitchFamily="49" charset="0"/>
              <a:cs typeface="Aharoni" pitchFamily="2" charset="-79"/>
            </a:endParaRPr>
          </a:p>
          <a:p>
            <a:pPr algn="ctr"/>
            <a:r>
              <a:rPr lang="en-GB" sz="2200" dirty="0">
                <a:solidFill>
                  <a:srgbClr val="0070C0"/>
                </a:solidFill>
                <a:latin typeface="Consolas" panose="020B0609020204030204" pitchFamily="49" charset="0"/>
                <a:cs typeface="Aharoni" pitchFamily="2" charset="-79"/>
              </a:rPr>
              <a:t> </a:t>
            </a:r>
          </a:p>
          <a:p>
            <a:endParaRPr lang="en-GB" sz="3000" u="sng" dirty="0">
              <a:solidFill>
                <a:srgbClr val="0070C0"/>
              </a:solidFill>
              <a:latin typeface="Consolas" panose="020B0609020204030204" pitchFamily="49" charset="0"/>
              <a:cs typeface="Aharoni" pitchFamily="2" charset="-79"/>
            </a:endParaRPr>
          </a:p>
          <a:p>
            <a:pPr algn="ctr"/>
            <a:endParaRPr lang="en-GB" sz="3000" u="sng" dirty="0">
              <a:solidFill>
                <a:srgbClr val="0070C0"/>
              </a:solidFill>
              <a:latin typeface="Consolas" panose="020B0609020204030204" pitchFamily="49" charset="0"/>
              <a:cs typeface="Aharoni" pitchFamily="2" charset="-79"/>
            </a:endParaRPr>
          </a:p>
        </p:txBody>
      </p:sp>
      <p:sp>
        <p:nvSpPr>
          <p:cNvPr id="2" name="TextBox 1"/>
          <p:cNvSpPr txBox="1"/>
          <p:nvPr/>
        </p:nvSpPr>
        <p:spPr>
          <a:xfrm>
            <a:off x="941119" y="5502367"/>
            <a:ext cx="8963199" cy="10864513"/>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Research Francis Bacon, </a:t>
            </a:r>
            <a:r>
              <a:rPr lang="en-GB" sz="2800" dirty="0" err="1">
                <a:solidFill>
                  <a:schemeClr val="bg2">
                    <a:lumMod val="10000"/>
                  </a:schemeClr>
                </a:solidFill>
                <a:latin typeface="Consolas" panose="020B0609020204030204" pitchFamily="49" charset="0"/>
                <a:cs typeface="Aharoni" pitchFamily="2" charset="-79"/>
              </a:rPr>
              <a:t>Picassco</a:t>
            </a:r>
            <a:r>
              <a:rPr lang="en-GB" sz="2800" dirty="0">
                <a:solidFill>
                  <a:schemeClr val="bg2">
                    <a:lumMod val="10000"/>
                  </a:schemeClr>
                </a:solidFill>
                <a:latin typeface="Consolas" panose="020B0609020204030204" pitchFamily="49" charset="0"/>
                <a:cs typeface="Aharoni" pitchFamily="2" charset="-79"/>
              </a:rPr>
              <a:t> and Brandon </a:t>
            </a:r>
            <a:r>
              <a:rPr lang="en-GB" sz="2800" dirty="0" err="1">
                <a:solidFill>
                  <a:schemeClr val="bg2">
                    <a:lumMod val="10000"/>
                  </a:schemeClr>
                </a:solidFill>
                <a:latin typeface="Consolas" panose="020B0609020204030204" pitchFamily="49" charset="0"/>
                <a:cs typeface="Aharoni" pitchFamily="2" charset="-79"/>
              </a:rPr>
              <a:t>Lillibridge</a:t>
            </a:r>
            <a:r>
              <a:rPr lang="en-GB" sz="2800" dirty="0">
                <a:solidFill>
                  <a:schemeClr val="bg2">
                    <a:lumMod val="10000"/>
                  </a:schemeClr>
                </a:solidFill>
                <a:latin typeface="Consolas" panose="020B0609020204030204" pitchFamily="49" charset="0"/>
                <a:cs typeface="Aharoni" pitchFamily="2" charset="-79"/>
              </a:rPr>
              <a:t>. Collect pictures and facts about the artist work and present it on a timeline. You can do this by hand or on the computer.</a:t>
            </a: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bg2">
                    <a:lumMod val="10000"/>
                  </a:schemeClr>
                </a:solidFill>
                <a:latin typeface="Consolas" panose="020B0609020204030204" pitchFamily="49" charset="0"/>
                <a:cs typeface="Aharoni" pitchFamily="2" charset="-79"/>
              </a:rPr>
              <a:t>Using the images of the artists that you researched create a photo montage, by distorting the image.</a:t>
            </a: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bg2">
                    <a:lumMod val="10000"/>
                  </a:schemeClr>
                </a:solidFill>
                <a:latin typeface="Consolas" panose="020B0609020204030204" pitchFamily="49" charset="0"/>
                <a:cs typeface="Aharoni" pitchFamily="2" charset="-79"/>
              </a:rPr>
              <a:t>Using the 3 artists as inspiration draw a distorted portrait in the style of one of the artists. You can add colour.</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four</a:t>
            </a:r>
          </a:p>
          <a:p>
            <a:r>
              <a:rPr lang="en-GB" sz="2800" dirty="0">
                <a:solidFill>
                  <a:schemeClr val="tx1">
                    <a:lumMod val="50000"/>
                  </a:schemeClr>
                </a:solidFill>
                <a:latin typeface="Consolas" panose="020B0609020204030204" pitchFamily="49" charset="0"/>
                <a:cs typeface="Aharoni" pitchFamily="2" charset="-79"/>
              </a:rPr>
              <a:t>Write a glow and grow for each of your drawings </a:t>
            </a: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r>
              <a:rPr lang="en-GB" sz="2800" dirty="0">
                <a:solidFill>
                  <a:srgbClr val="FF0000"/>
                </a:solidFill>
                <a:latin typeface="Consolas" panose="020B0609020204030204" pitchFamily="49" charset="0"/>
                <a:cs typeface="Aharoni" pitchFamily="2" charset="-79"/>
              </a:rPr>
              <a:t>Use your grow as a target for your next drawing. </a:t>
            </a:r>
          </a:p>
          <a:p>
            <a:r>
              <a:rPr lang="en-GB" sz="2800" dirty="0">
                <a:solidFill>
                  <a:schemeClr val="tx1">
                    <a:lumMod val="50000"/>
                  </a:schemeClr>
                </a:solidFill>
                <a:latin typeface="Consolas" panose="020B0609020204030204" pitchFamily="49" charset="0"/>
                <a:cs typeface="Aharoni" pitchFamily="2" charset="-79"/>
              </a:rPr>
              <a:t>Make sure you mention the colours within your evaluations.</a:t>
            </a:r>
          </a:p>
        </p:txBody>
      </p:sp>
      <p:sp>
        <p:nvSpPr>
          <p:cNvPr id="99" name="Rectangle 98"/>
          <p:cNvSpPr/>
          <p:nvPr/>
        </p:nvSpPr>
        <p:spPr>
          <a:xfrm>
            <a:off x="20599239" y="4153085"/>
            <a:ext cx="9140636" cy="13721795"/>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4" name="TextBox 113"/>
          <p:cNvSpPr txBox="1"/>
          <p:nvPr/>
        </p:nvSpPr>
        <p:spPr>
          <a:xfrm>
            <a:off x="20688591" y="5502367"/>
            <a:ext cx="9022293" cy="13018949"/>
          </a:xfrm>
          <a:prstGeom prst="rect">
            <a:avLst/>
          </a:prstGeom>
          <a:noFill/>
        </p:spPr>
        <p:txBody>
          <a:bodyPr wrap="square" rtlCol="0">
            <a:spAutoFit/>
          </a:bodyPr>
          <a:lstStyle/>
          <a:p>
            <a:r>
              <a:rPr lang="en-GB" sz="2800" u="sng" dirty="0">
                <a:solidFill>
                  <a:srgbClr val="0070C0"/>
                </a:solidFill>
                <a:latin typeface="Consolas" panose="020B0609020204030204" pitchFamily="49" charset="0"/>
                <a:cs typeface="Aharoni" pitchFamily="2" charset="-79"/>
              </a:rPr>
              <a:t>Task one</a:t>
            </a:r>
          </a:p>
          <a:p>
            <a:r>
              <a:rPr lang="en-GB" sz="2800" dirty="0">
                <a:solidFill>
                  <a:schemeClr val="bg2">
                    <a:lumMod val="10000"/>
                  </a:schemeClr>
                </a:solidFill>
                <a:latin typeface="Consolas" panose="020B0609020204030204" pitchFamily="49" charset="0"/>
                <a:cs typeface="Aharoni" pitchFamily="2" charset="-79"/>
              </a:rPr>
              <a:t>Research Francis Bacon, </a:t>
            </a:r>
            <a:r>
              <a:rPr lang="en-GB" sz="2800" dirty="0" err="1">
                <a:solidFill>
                  <a:schemeClr val="bg2">
                    <a:lumMod val="10000"/>
                  </a:schemeClr>
                </a:solidFill>
                <a:latin typeface="Consolas" panose="020B0609020204030204" pitchFamily="49" charset="0"/>
                <a:cs typeface="Aharoni" pitchFamily="2" charset="-79"/>
              </a:rPr>
              <a:t>Picassco</a:t>
            </a:r>
            <a:r>
              <a:rPr lang="en-GB" sz="2800" dirty="0">
                <a:solidFill>
                  <a:schemeClr val="bg2">
                    <a:lumMod val="10000"/>
                  </a:schemeClr>
                </a:solidFill>
                <a:latin typeface="Consolas" panose="020B0609020204030204" pitchFamily="49" charset="0"/>
                <a:cs typeface="Aharoni" pitchFamily="2" charset="-79"/>
              </a:rPr>
              <a:t> and Brandon </a:t>
            </a:r>
            <a:r>
              <a:rPr lang="en-GB" sz="2800" dirty="0" err="1">
                <a:solidFill>
                  <a:schemeClr val="bg2">
                    <a:lumMod val="10000"/>
                  </a:schemeClr>
                </a:solidFill>
                <a:latin typeface="Consolas" panose="020B0609020204030204" pitchFamily="49" charset="0"/>
                <a:cs typeface="Aharoni" pitchFamily="2" charset="-79"/>
              </a:rPr>
              <a:t>Lillibridge</a:t>
            </a:r>
            <a:r>
              <a:rPr lang="en-GB" sz="2800" dirty="0">
                <a:solidFill>
                  <a:schemeClr val="bg2">
                    <a:lumMod val="10000"/>
                  </a:schemeClr>
                </a:solidFill>
                <a:latin typeface="Consolas" panose="020B0609020204030204" pitchFamily="49" charset="0"/>
                <a:cs typeface="Aharoni" pitchFamily="2" charset="-79"/>
              </a:rPr>
              <a:t> and 4 others of your choice. Collect pictures, facts and information about the artist work and present it on a timeline. Think of presentation and include colour. You can do this by hand or on the computer.</a:t>
            </a:r>
          </a:p>
          <a:p>
            <a:r>
              <a:rPr lang="en-GB" sz="2800" u="sng" dirty="0">
                <a:solidFill>
                  <a:srgbClr val="0070C0"/>
                </a:solidFill>
                <a:latin typeface="Consolas" panose="020B0609020204030204" pitchFamily="49" charset="0"/>
                <a:cs typeface="Aharoni" pitchFamily="2" charset="-79"/>
              </a:rPr>
              <a:t>Task Two </a:t>
            </a:r>
          </a:p>
          <a:p>
            <a:r>
              <a:rPr lang="en-GB" sz="2800" dirty="0">
                <a:solidFill>
                  <a:schemeClr val="bg2">
                    <a:lumMod val="10000"/>
                  </a:schemeClr>
                </a:solidFill>
                <a:latin typeface="Consolas" panose="020B0609020204030204" pitchFamily="49" charset="0"/>
                <a:cs typeface="Aharoni" pitchFamily="2" charset="-79"/>
              </a:rPr>
              <a:t>Using the images of the artists that you researched create a photo montage, by distorting the image. Consider composition and ensure your cuts are controlled. </a:t>
            </a:r>
          </a:p>
          <a:p>
            <a:r>
              <a:rPr lang="en-GB" sz="2800" u="sng" dirty="0">
                <a:solidFill>
                  <a:srgbClr val="0070C0"/>
                </a:solidFill>
                <a:latin typeface="Consolas" panose="020B0609020204030204" pitchFamily="49" charset="0"/>
                <a:cs typeface="Aharoni" pitchFamily="2" charset="-79"/>
              </a:rPr>
              <a:t>Task three</a:t>
            </a:r>
          </a:p>
          <a:p>
            <a:r>
              <a:rPr lang="en-GB" sz="2800" dirty="0">
                <a:solidFill>
                  <a:schemeClr val="bg2">
                    <a:lumMod val="10000"/>
                  </a:schemeClr>
                </a:solidFill>
                <a:latin typeface="Consolas" panose="020B0609020204030204" pitchFamily="49" charset="0"/>
                <a:cs typeface="Aharoni" pitchFamily="2" charset="-79"/>
              </a:rPr>
              <a:t>Using all of the artists as inspiration draw a distorted portrait in the style of one of the artists. Add colour using tertiary, complimentary, harmonious and colour moods.</a:t>
            </a:r>
            <a:endParaRPr lang="en-GB" sz="2800" u="sng" dirty="0">
              <a:solidFill>
                <a:srgbClr val="0070C0"/>
              </a:solidFill>
              <a:latin typeface="Consolas" panose="020B0609020204030204" pitchFamily="49" charset="0"/>
              <a:cs typeface="Aharoni" pitchFamily="2" charset="-79"/>
            </a:endParaRPr>
          </a:p>
          <a:p>
            <a:r>
              <a:rPr lang="en-GB" sz="2800" u="sng" dirty="0">
                <a:solidFill>
                  <a:srgbClr val="0070C0"/>
                </a:solidFill>
                <a:latin typeface="Consolas" panose="020B0609020204030204" pitchFamily="49" charset="0"/>
                <a:cs typeface="Aharoni" pitchFamily="2" charset="-79"/>
              </a:rPr>
              <a:t>Task four</a:t>
            </a:r>
          </a:p>
          <a:p>
            <a:r>
              <a:rPr lang="en-GB" sz="2800" dirty="0">
                <a:solidFill>
                  <a:schemeClr val="tx1">
                    <a:lumMod val="50000"/>
                  </a:schemeClr>
                </a:solidFill>
                <a:latin typeface="Consolas" panose="020B0609020204030204" pitchFamily="49" charset="0"/>
                <a:cs typeface="Aharoni" pitchFamily="2" charset="-79"/>
              </a:rPr>
              <a:t>Write a glow and grow for each of your drawings after you have done them. Also include I now need too… What are your next steps? Use your now need to for the next drawing. Consider how the work connects to the artist and the materials you have used. Use and think about misty. Make sure you mention the colours within your evaluations. </a:t>
            </a:r>
            <a:r>
              <a:rPr lang="en-GB" sz="2800" dirty="0">
                <a:solidFill>
                  <a:srgbClr val="FF0000"/>
                </a:solidFill>
                <a:latin typeface="Consolas" panose="020B0609020204030204" pitchFamily="49" charset="0"/>
                <a:cs typeface="Aharoni" pitchFamily="2" charset="-79"/>
              </a:rPr>
              <a:t>MISTY – Materials, Intention, Subject, Technique and Your opinion. </a:t>
            </a:r>
            <a:endParaRPr lang="en-GB" sz="2800" dirty="0">
              <a:solidFill>
                <a:schemeClr val="tx1">
                  <a:lumMod val="50000"/>
                </a:schemeClr>
              </a:solidFill>
              <a:latin typeface="Consolas" panose="020B0609020204030204" pitchFamily="49" charset="0"/>
              <a:cs typeface="Aharoni" pitchFamily="2" charset="-79"/>
            </a:endParaRPr>
          </a:p>
          <a:p>
            <a:endParaRPr lang="en-GB" sz="2800" u="sng" dirty="0">
              <a:solidFill>
                <a:srgbClr val="0070C0"/>
              </a:solidFill>
              <a:latin typeface="Consolas" panose="020B0609020204030204" pitchFamily="49" charset="0"/>
              <a:cs typeface="Aharoni" pitchFamily="2" charset="-79"/>
            </a:endParaRPr>
          </a:p>
        </p:txBody>
      </p:sp>
      <p:sp>
        <p:nvSpPr>
          <p:cNvPr id="115" name="Rectangle 114"/>
          <p:cNvSpPr/>
          <p:nvPr/>
        </p:nvSpPr>
        <p:spPr>
          <a:xfrm>
            <a:off x="7180574" y="616273"/>
            <a:ext cx="14940694" cy="1977236"/>
          </a:xfrm>
          <a:prstGeom prst="rect">
            <a:avLst/>
          </a:prstGeom>
          <a:solidFill>
            <a:schemeClr val="accent6">
              <a:lumMod val="40000"/>
              <a:lumOff val="60000"/>
            </a:schemeClr>
          </a:solidFill>
        </p:spPr>
        <p:txBody>
          <a:bodyPr wrap="square" lIns="129314" tIns="64657" rIns="129314" bIns="64657">
            <a:spAutoFit/>
          </a:bodyPr>
          <a:lstStyle/>
          <a:p>
            <a:pPr algn="ctr"/>
            <a:r>
              <a:rPr lang="en-US" b="1" u="sng" dirty="0">
                <a:ln w="1905"/>
                <a:solidFill>
                  <a:srgbClr val="000000"/>
                </a:solidFill>
                <a:effectLst>
                  <a:innerShdw blurRad="69850" dist="43180" dir="5400000">
                    <a:srgbClr val="000000">
                      <a:alpha val="65000"/>
                    </a:srgbClr>
                  </a:innerShdw>
                </a:effectLst>
                <a:latin typeface="Consolas" panose="020B0609020204030204" pitchFamily="49" charset="0"/>
              </a:rPr>
              <a:t>Year 8 Expressive Arts – Art Homework four</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275434" y="18317325"/>
            <a:ext cx="25424876" cy="2800767"/>
          </a:xfrm>
          <a:prstGeom prst="rect">
            <a:avLst/>
          </a:prstGeom>
        </p:spPr>
        <p:txBody>
          <a:bodyPr wrap="square">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r>
              <a:rPr lang="en-GB" sz="4400" dirty="0">
                <a:solidFill>
                  <a:schemeClr val="bg2">
                    <a:lumMod val="10000"/>
                  </a:schemeClr>
                </a:solidFill>
                <a:latin typeface="Consolas" panose="020B0609020204030204" pitchFamily="49" charset="0"/>
                <a:cs typeface="Aharoni" pitchFamily="2" charset="-79"/>
              </a:rPr>
              <a:t>Remember – There is art homework club on Tuesday evenings in A008 3.05-4</a:t>
            </a:r>
          </a:p>
          <a:p>
            <a:pPr algn="ctr"/>
            <a:r>
              <a:rPr lang="en-GB" sz="4400" dirty="0">
                <a:solidFill>
                  <a:schemeClr val="bg2">
                    <a:lumMod val="10000"/>
                  </a:schemeClr>
                </a:solidFill>
                <a:latin typeface="Consolas" panose="020B0609020204030204" pitchFamily="49" charset="0"/>
                <a:cs typeface="Aharoni" pitchFamily="2" charset="-79"/>
              </a:rPr>
              <a:t>Due week commencing 17</a:t>
            </a:r>
            <a:r>
              <a:rPr lang="en-GB" sz="4400" baseline="30000" dirty="0">
                <a:solidFill>
                  <a:schemeClr val="bg2">
                    <a:lumMod val="10000"/>
                  </a:schemeClr>
                </a:solidFill>
                <a:latin typeface="Consolas" panose="020B0609020204030204" pitchFamily="49" charset="0"/>
                <a:cs typeface="Aharoni" pitchFamily="2" charset="-79"/>
              </a:rPr>
              <a:t>th</a:t>
            </a:r>
            <a:r>
              <a:rPr lang="en-GB" sz="4400" dirty="0">
                <a:solidFill>
                  <a:schemeClr val="bg2">
                    <a:lumMod val="10000"/>
                  </a:schemeClr>
                </a:solidFill>
                <a:latin typeface="Consolas" panose="020B0609020204030204" pitchFamily="49" charset="0"/>
                <a:cs typeface="Aharoni" pitchFamily="2" charset="-79"/>
              </a:rPr>
              <a:t> April</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1627112" cy="1323439"/>
          </a:xfrm>
          <a:prstGeom prst="rect">
            <a:avLst/>
          </a:prstGeom>
          <a:noFill/>
        </p:spPr>
        <p:txBody>
          <a:bodyPr wrap="none" rtlCol="0">
            <a:spAutoFit/>
          </a:bodyPr>
          <a:lstStyle/>
          <a:p>
            <a:r>
              <a:rPr lang="en-GB" sz="4000" dirty="0"/>
              <a:t>Name:</a:t>
            </a:r>
          </a:p>
          <a:p>
            <a:r>
              <a:rPr lang="en-GB" sz="4000" dirty="0"/>
              <a:t>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881354" y="5489461"/>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329E483-DBB3-4168-8B3C-B595734F9D1B}"/>
              </a:ext>
            </a:extLst>
          </p:cNvPr>
          <p:cNvGrpSpPr/>
          <p:nvPr/>
        </p:nvGrpSpPr>
        <p:grpSpPr>
          <a:xfrm>
            <a:off x="26585298" y="19836338"/>
            <a:ext cx="3658166" cy="1471708"/>
            <a:chOff x="29849411" y="13994815"/>
            <a:chExt cx="8795366" cy="3190258"/>
          </a:xfrm>
        </p:grpSpPr>
        <p:sp>
          <p:nvSpPr>
            <p:cNvPr id="17" name="Rectangle 16">
              <a:extLst>
                <a:ext uri="{FF2B5EF4-FFF2-40B4-BE49-F238E27FC236}">
                  <a16:creationId xmlns:a16="http://schemas.microsoft.com/office/drawing/2014/main" id="{BDF91B96-443B-4F1F-861C-D96A79EB1096}"/>
                </a:ext>
              </a:extLst>
            </p:cNvPr>
            <p:cNvSpPr/>
            <p:nvPr/>
          </p:nvSpPr>
          <p:spPr>
            <a:xfrm>
              <a:off x="30243463" y="14221792"/>
              <a:ext cx="8064844" cy="273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6F4F1A2E-45FD-4912-BA2E-6B97C7ED47C7}"/>
                </a:ext>
              </a:extLst>
            </p:cNvPr>
            <p:cNvSpPr/>
            <p:nvPr/>
          </p:nvSpPr>
          <p:spPr>
            <a:xfrm>
              <a:off x="31293029" y="14374801"/>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a:extLst>
                <a:ext uri="{FF2B5EF4-FFF2-40B4-BE49-F238E27FC236}">
                  <a16:creationId xmlns:a16="http://schemas.microsoft.com/office/drawing/2014/main" id="{7F2350B0-1DF5-4D16-98A5-122DA3CCCA50}"/>
                </a:ext>
              </a:extLst>
            </p:cNvPr>
            <p:cNvGrpSpPr/>
            <p:nvPr/>
          </p:nvGrpSpPr>
          <p:grpSpPr>
            <a:xfrm>
              <a:off x="29849411" y="13994815"/>
              <a:ext cx="8795366" cy="3190258"/>
              <a:chOff x="29849411" y="13994815"/>
              <a:chExt cx="8795366" cy="3190258"/>
            </a:xfrm>
          </p:grpSpPr>
          <p:pic>
            <p:nvPicPr>
              <p:cNvPr id="5" name="Picture 4"/>
              <p:cNvPicPr>
                <a:picLocks noChangeAspect="1"/>
              </p:cNvPicPr>
              <p:nvPr/>
            </p:nvPicPr>
            <p:blipFill rotWithShape="1">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9849411" y="13994815"/>
                <a:ext cx="8795366" cy="3190258"/>
              </a:xfrm>
              <a:prstGeom prst="rect">
                <a:avLst/>
              </a:prstGeom>
            </p:spPr>
          </p:pic>
          <p:sp>
            <p:nvSpPr>
              <p:cNvPr id="18" name="Rectangle 17">
                <a:extLst>
                  <a:ext uri="{FF2B5EF4-FFF2-40B4-BE49-F238E27FC236}">
                    <a16:creationId xmlns:a16="http://schemas.microsoft.com/office/drawing/2014/main" id="{A8E90BE2-2E06-4BF5-9644-25EA7A36750F}"/>
                  </a:ext>
                </a:extLst>
              </p:cNvPr>
              <p:cNvSpPr/>
              <p:nvPr/>
            </p:nvSpPr>
            <p:spPr>
              <a:xfrm>
                <a:off x="30639413" y="14277215"/>
                <a:ext cx="2189432"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19FF9D16-7455-4AD3-8A9B-B4B675630803}"/>
                  </a:ext>
                </a:extLst>
              </p:cNvPr>
              <p:cNvSpPr/>
              <p:nvPr/>
            </p:nvSpPr>
            <p:spPr>
              <a:xfrm>
                <a:off x="30907224" y="15433128"/>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KHCA (@KirkHallamCA) / Twitter">
                <a:extLst>
                  <a:ext uri="{FF2B5EF4-FFF2-40B4-BE49-F238E27FC236}">
                    <a16:creationId xmlns:a16="http://schemas.microsoft.com/office/drawing/2014/main" id="{3D92BFBE-9ED6-4AB8-A424-95C0B79D1758}"/>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2221" t="13974" r="8400" b="16844"/>
              <a:stretch/>
            </p:blipFill>
            <p:spPr bwMode="auto">
              <a:xfrm>
                <a:off x="30756791" y="14583701"/>
                <a:ext cx="1462195" cy="1274377"/>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24121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6"/>
            <a:ext cx="9547077" cy="12291299"/>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6"/>
            <a:ext cx="9221937" cy="12309547"/>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99" name="Rectangle 98"/>
          <p:cNvSpPr/>
          <p:nvPr/>
        </p:nvSpPr>
        <p:spPr>
          <a:xfrm>
            <a:off x="20599239" y="4153086"/>
            <a:ext cx="9140636" cy="12291620"/>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30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5" name="Rectangle 114"/>
          <p:cNvSpPr/>
          <p:nvPr/>
        </p:nvSpPr>
        <p:spPr>
          <a:xfrm>
            <a:off x="5882604" y="9084"/>
            <a:ext cx="15195666" cy="1977236"/>
          </a:xfrm>
          <a:prstGeom prst="rect">
            <a:avLst/>
          </a:prstGeom>
          <a:solidFill>
            <a:schemeClr val="accent6">
              <a:lumMod val="60000"/>
              <a:lumOff val="40000"/>
            </a:schemeClr>
          </a:solidFill>
        </p:spPr>
        <p:txBody>
          <a:bodyPr wrap="square" lIns="129314" tIns="64657" rIns="129314" bIns="64657">
            <a:spAutoFit/>
          </a:bodyPr>
          <a:lstStyle/>
          <a:p>
            <a:pPr algn="ctr"/>
            <a:r>
              <a:rPr lang="en-US" b="1" u="sng" dirty="0">
                <a:ln w="1905"/>
                <a:solidFill>
                  <a:srgbClr val="000000"/>
                </a:solidFill>
                <a:effectLst>
                  <a:innerShdw blurRad="69850" dist="43180" dir="5400000">
                    <a:srgbClr val="000000">
                      <a:alpha val="65000"/>
                    </a:srgbClr>
                  </a:innerShdw>
                </a:effectLst>
                <a:latin typeface="Consolas" panose="020B0609020204030204" pitchFamily="49" charset="0"/>
              </a:rPr>
              <a:t>Year 9 Expressive Arts – Art Homework</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387073" y="18485269"/>
            <a:ext cx="25424876" cy="2800767"/>
          </a:xfrm>
          <a:prstGeom prst="rect">
            <a:avLst/>
          </a:prstGeom>
        </p:spPr>
        <p:txBody>
          <a:bodyPr wrap="square">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endParaRPr lang="en-GB" sz="4400" dirty="0">
              <a:solidFill>
                <a:schemeClr val="bg2">
                  <a:lumMod val="10000"/>
                </a:schemeClr>
              </a:solidFill>
              <a:latin typeface="Consolas" panose="020B0609020204030204" pitchFamily="49" charset="0"/>
              <a:cs typeface="Aharoni" pitchFamily="2" charset="-79"/>
            </a:endParaRPr>
          </a:p>
          <a:p>
            <a:pPr algn="ctr"/>
            <a:r>
              <a:rPr lang="en-GB" sz="4400" dirty="0">
                <a:solidFill>
                  <a:schemeClr val="bg2">
                    <a:lumMod val="10000"/>
                  </a:schemeClr>
                </a:solidFill>
                <a:latin typeface="Consolas" panose="020B0609020204030204" pitchFamily="49" charset="0"/>
                <a:cs typeface="Aharoni" pitchFamily="2" charset="-79"/>
              </a:rPr>
              <a:t>Due: Week starting Monday 17</a:t>
            </a:r>
            <a:r>
              <a:rPr lang="en-GB" sz="4400" baseline="30000" dirty="0">
                <a:solidFill>
                  <a:schemeClr val="bg2">
                    <a:lumMod val="10000"/>
                  </a:schemeClr>
                </a:solidFill>
                <a:latin typeface="Consolas" panose="020B0609020204030204" pitchFamily="49" charset="0"/>
                <a:cs typeface="Aharoni" pitchFamily="2" charset="-79"/>
              </a:rPr>
              <a:t>th</a:t>
            </a:r>
            <a:r>
              <a:rPr lang="en-GB" sz="4400" dirty="0">
                <a:solidFill>
                  <a:schemeClr val="bg2">
                    <a:lumMod val="10000"/>
                  </a:schemeClr>
                </a:solidFill>
                <a:latin typeface="Consolas" panose="020B0609020204030204" pitchFamily="49" charset="0"/>
                <a:cs typeface="Aharoni" pitchFamily="2" charset="-79"/>
              </a:rPr>
              <a:t> April ________________________</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3342710" cy="1323439"/>
          </a:xfrm>
          <a:prstGeom prst="rect">
            <a:avLst/>
          </a:prstGeom>
          <a:noFill/>
        </p:spPr>
        <p:txBody>
          <a:bodyPr wrap="none" rtlCol="0">
            <a:spAutoFit/>
          </a:bodyPr>
          <a:lstStyle/>
          <a:p>
            <a:r>
              <a:rPr lang="en-GB" sz="4000" b="1" dirty="0"/>
              <a:t>Name:</a:t>
            </a:r>
          </a:p>
          <a:p>
            <a:r>
              <a:rPr lang="en-GB" sz="4000" b="1" dirty="0"/>
              <a:t>Scholar 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896472" y="5620373"/>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329E483-DBB3-4168-8B3C-B595734F9D1B}"/>
              </a:ext>
            </a:extLst>
          </p:cNvPr>
          <p:cNvGrpSpPr/>
          <p:nvPr/>
        </p:nvGrpSpPr>
        <p:grpSpPr>
          <a:xfrm>
            <a:off x="25202852" y="19563658"/>
            <a:ext cx="5040612" cy="1744388"/>
            <a:chOff x="29849411" y="13994815"/>
            <a:chExt cx="8795366" cy="3190258"/>
          </a:xfrm>
        </p:grpSpPr>
        <p:sp>
          <p:nvSpPr>
            <p:cNvPr id="17" name="Rectangle 16">
              <a:extLst>
                <a:ext uri="{FF2B5EF4-FFF2-40B4-BE49-F238E27FC236}">
                  <a16:creationId xmlns:a16="http://schemas.microsoft.com/office/drawing/2014/main" id="{BDF91B96-443B-4F1F-861C-D96A79EB1096}"/>
                </a:ext>
              </a:extLst>
            </p:cNvPr>
            <p:cNvSpPr/>
            <p:nvPr/>
          </p:nvSpPr>
          <p:spPr>
            <a:xfrm>
              <a:off x="30243463" y="14221792"/>
              <a:ext cx="8064844" cy="273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6F4F1A2E-45FD-4912-BA2E-6B97C7ED47C7}"/>
                </a:ext>
              </a:extLst>
            </p:cNvPr>
            <p:cNvSpPr/>
            <p:nvPr/>
          </p:nvSpPr>
          <p:spPr>
            <a:xfrm>
              <a:off x="31293029" y="14374801"/>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a:extLst>
                <a:ext uri="{FF2B5EF4-FFF2-40B4-BE49-F238E27FC236}">
                  <a16:creationId xmlns:a16="http://schemas.microsoft.com/office/drawing/2014/main" id="{7F2350B0-1DF5-4D16-98A5-122DA3CCCA50}"/>
                </a:ext>
              </a:extLst>
            </p:cNvPr>
            <p:cNvGrpSpPr/>
            <p:nvPr/>
          </p:nvGrpSpPr>
          <p:grpSpPr>
            <a:xfrm>
              <a:off x="29849411" y="13994815"/>
              <a:ext cx="8795366" cy="3190258"/>
              <a:chOff x="29849411" y="13994815"/>
              <a:chExt cx="8795366" cy="3190258"/>
            </a:xfrm>
          </p:grpSpPr>
          <p:pic>
            <p:nvPicPr>
              <p:cNvPr id="5" name="Picture 4"/>
              <p:cNvPicPr>
                <a:picLocks noChangeAspect="1"/>
              </p:cNvPicPr>
              <p:nvPr/>
            </p:nvPicPr>
            <p:blipFill rotWithShape="1">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9849411" y="13994815"/>
                <a:ext cx="8795366" cy="3190258"/>
              </a:xfrm>
              <a:prstGeom prst="rect">
                <a:avLst/>
              </a:prstGeom>
            </p:spPr>
          </p:pic>
          <p:sp>
            <p:nvSpPr>
              <p:cNvPr id="18" name="Rectangle 17">
                <a:extLst>
                  <a:ext uri="{FF2B5EF4-FFF2-40B4-BE49-F238E27FC236}">
                    <a16:creationId xmlns:a16="http://schemas.microsoft.com/office/drawing/2014/main" id="{A8E90BE2-2E06-4BF5-9644-25EA7A36750F}"/>
                  </a:ext>
                </a:extLst>
              </p:cNvPr>
              <p:cNvSpPr/>
              <p:nvPr/>
            </p:nvSpPr>
            <p:spPr>
              <a:xfrm>
                <a:off x="30639413" y="14277215"/>
                <a:ext cx="2189432"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19FF9D16-7455-4AD3-8A9B-B4B675630803}"/>
                  </a:ext>
                </a:extLst>
              </p:cNvPr>
              <p:cNvSpPr/>
              <p:nvPr/>
            </p:nvSpPr>
            <p:spPr>
              <a:xfrm>
                <a:off x="30907224" y="15433128"/>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KHCA (@KirkHallamCA) / Twitter">
                <a:extLst>
                  <a:ext uri="{FF2B5EF4-FFF2-40B4-BE49-F238E27FC236}">
                    <a16:creationId xmlns:a16="http://schemas.microsoft.com/office/drawing/2014/main" id="{3D92BFBE-9ED6-4AB8-A424-95C0B79D1758}"/>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2221" t="13974" r="8400" b="16844"/>
              <a:stretch/>
            </p:blipFill>
            <p:spPr bwMode="auto">
              <a:xfrm>
                <a:off x="30756791" y="14583701"/>
                <a:ext cx="1462195" cy="1274377"/>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 name="Rectangle 1">
            <a:extLst>
              <a:ext uri="{FF2B5EF4-FFF2-40B4-BE49-F238E27FC236}">
                <a16:creationId xmlns:a16="http://schemas.microsoft.com/office/drawing/2014/main" id="{9C364439-0CE6-448C-B0D0-EC25A91F4652}"/>
              </a:ext>
            </a:extLst>
          </p:cNvPr>
          <p:cNvSpPr/>
          <p:nvPr/>
        </p:nvSpPr>
        <p:spPr>
          <a:xfrm>
            <a:off x="984515" y="5719559"/>
            <a:ext cx="9055130" cy="10710624"/>
          </a:xfrm>
          <a:prstGeom prst="rect">
            <a:avLst/>
          </a:prstGeom>
        </p:spPr>
        <p:txBody>
          <a:bodyPr wrap="square">
            <a:spAutoFit/>
          </a:bodyPr>
          <a:lstStyle/>
          <a:p>
            <a:r>
              <a:rPr lang="en-GB" sz="3000" u="sng" dirty="0">
                <a:solidFill>
                  <a:srgbClr val="0070C0"/>
                </a:solidFill>
                <a:latin typeface="Consolas" panose="020B0609020204030204" pitchFamily="49" charset="0"/>
                <a:cs typeface="Aharoni" pitchFamily="2" charset="-79"/>
              </a:rPr>
              <a:t>Task one</a:t>
            </a:r>
          </a:p>
          <a:p>
            <a:r>
              <a:rPr lang="en-GB" sz="3000" dirty="0">
                <a:solidFill>
                  <a:schemeClr val="bg2">
                    <a:lumMod val="10000"/>
                  </a:schemeClr>
                </a:solidFill>
                <a:latin typeface="Consolas" panose="020B0609020204030204" pitchFamily="49" charset="0"/>
                <a:cs typeface="Aharoni" pitchFamily="2" charset="-79"/>
              </a:rPr>
              <a:t>Use the internet to </a:t>
            </a:r>
            <a:r>
              <a:rPr lang="en-GB" sz="3000" u="sng" dirty="0">
                <a:solidFill>
                  <a:schemeClr val="bg2">
                    <a:lumMod val="10000"/>
                  </a:schemeClr>
                </a:solidFill>
                <a:latin typeface="Consolas" panose="020B0609020204030204" pitchFamily="49" charset="0"/>
                <a:cs typeface="Aharoni" pitchFamily="2" charset="-79"/>
              </a:rPr>
              <a:t>collect 6 images </a:t>
            </a:r>
            <a:r>
              <a:rPr lang="en-GB" sz="3000" dirty="0">
                <a:solidFill>
                  <a:schemeClr val="bg2">
                    <a:lumMod val="10000"/>
                  </a:schemeClr>
                </a:solidFill>
                <a:latin typeface="Consolas" panose="020B0609020204030204" pitchFamily="49" charset="0"/>
                <a:cs typeface="Aharoni" pitchFamily="2" charset="-79"/>
              </a:rPr>
              <a:t>from one of the following artists:</a:t>
            </a:r>
          </a:p>
          <a:p>
            <a:pPr marL="457200" indent="-457200">
              <a:buFontTx/>
              <a:buChar char="-"/>
            </a:pPr>
            <a:r>
              <a:rPr lang="en-GB" sz="3000" dirty="0">
                <a:solidFill>
                  <a:schemeClr val="bg2">
                    <a:lumMod val="10000"/>
                  </a:schemeClr>
                </a:solidFill>
                <a:latin typeface="Consolas" panose="020B0609020204030204" pitchFamily="49" charset="0"/>
                <a:cs typeface="Aharoni" pitchFamily="2" charset="-79"/>
              </a:rPr>
              <a:t>Joseph Cornell</a:t>
            </a:r>
          </a:p>
          <a:p>
            <a:pPr marL="457200" indent="-457200">
              <a:buFontTx/>
              <a:buChar char="-"/>
            </a:pPr>
            <a:r>
              <a:rPr lang="en-GB" sz="3000" dirty="0">
                <a:solidFill>
                  <a:schemeClr val="bg2">
                    <a:lumMod val="10000"/>
                  </a:schemeClr>
                </a:solidFill>
                <a:latin typeface="Consolas" panose="020B0609020204030204" pitchFamily="49" charset="0"/>
                <a:cs typeface="Aharoni" pitchFamily="2" charset="-79"/>
              </a:rPr>
              <a:t>Romare Bearden</a:t>
            </a:r>
          </a:p>
          <a:p>
            <a:pPr marL="457200" indent="-457200">
              <a:buFontTx/>
              <a:buChar char="-"/>
            </a:pPr>
            <a:r>
              <a:rPr lang="en-GB" sz="3000" dirty="0">
                <a:solidFill>
                  <a:schemeClr val="bg2">
                    <a:lumMod val="10000"/>
                  </a:schemeClr>
                </a:solidFill>
                <a:latin typeface="Consolas" panose="020B0609020204030204" pitchFamily="49" charset="0"/>
                <a:cs typeface="Aharoni" pitchFamily="2" charset="-79"/>
              </a:rPr>
              <a:t>Alberto Baumann</a:t>
            </a:r>
          </a:p>
          <a:p>
            <a:r>
              <a:rPr lang="en-GB" sz="3000" dirty="0">
                <a:solidFill>
                  <a:schemeClr val="bg2">
                    <a:lumMod val="10000"/>
                  </a:schemeClr>
                </a:solidFill>
                <a:latin typeface="Consolas" panose="020B0609020204030204" pitchFamily="49" charset="0"/>
                <a:cs typeface="Aharoni" pitchFamily="2" charset="-79"/>
              </a:rPr>
              <a:t>This could be a PowerPoint or printed off.</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70C0"/>
                </a:solidFill>
                <a:latin typeface="Consolas" panose="020B0609020204030204" pitchFamily="49" charset="0"/>
                <a:cs typeface="Aharoni" pitchFamily="2" charset="-79"/>
              </a:rPr>
              <a:t>Task two </a:t>
            </a:r>
          </a:p>
          <a:p>
            <a:r>
              <a:rPr lang="en-GB" sz="3000" dirty="0">
                <a:solidFill>
                  <a:schemeClr val="bg2">
                    <a:lumMod val="10000"/>
                  </a:schemeClr>
                </a:solidFill>
                <a:latin typeface="Consolas" panose="020B0609020204030204" pitchFamily="49" charset="0"/>
                <a:cs typeface="Aharoni" pitchFamily="2" charset="-79"/>
              </a:rPr>
              <a:t>Answer the following </a:t>
            </a:r>
            <a:r>
              <a:rPr lang="en-GB" sz="3000" u="sng" dirty="0">
                <a:solidFill>
                  <a:schemeClr val="bg2">
                    <a:lumMod val="10000"/>
                  </a:schemeClr>
                </a:solidFill>
                <a:latin typeface="Consolas" panose="020B0609020204030204" pitchFamily="49" charset="0"/>
                <a:cs typeface="Aharoni" pitchFamily="2" charset="-79"/>
              </a:rPr>
              <a:t>questions</a:t>
            </a:r>
            <a:r>
              <a:rPr lang="en-GB" sz="3000" dirty="0">
                <a:solidFill>
                  <a:schemeClr val="bg2">
                    <a:lumMod val="10000"/>
                  </a:schemeClr>
                </a:solidFill>
                <a:latin typeface="Consolas" panose="020B0609020204030204" pitchFamily="49" charset="0"/>
                <a:cs typeface="Aharoni" pitchFamily="2" charset="-79"/>
              </a:rPr>
              <a:t>:</a:t>
            </a:r>
          </a:p>
          <a:p>
            <a:pPr marL="514350" indent="-514350">
              <a:buAutoNum type="arabicPeriod"/>
            </a:pPr>
            <a:r>
              <a:rPr lang="en-GB" sz="3000" dirty="0">
                <a:solidFill>
                  <a:schemeClr val="bg2">
                    <a:lumMod val="10000"/>
                  </a:schemeClr>
                </a:solidFill>
                <a:latin typeface="Consolas" panose="020B0609020204030204" pitchFamily="49" charset="0"/>
                <a:cs typeface="Aharoni" pitchFamily="2" charset="-79"/>
              </a:rPr>
              <a:t>What is “mixed-media” art?</a:t>
            </a:r>
          </a:p>
          <a:p>
            <a:pPr marL="514350" indent="-514350">
              <a:buAutoNum type="arabicPeriod"/>
            </a:pPr>
            <a:r>
              <a:rPr lang="en-GB" sz="3000" dirty="0">
                <a:solidFill>
                  <a:schemeClr val="bg2">
                    <a:lumMod val="10000"/>
                  </a:schemeClr>
                </a:solidFill>
                <a:latin typeface="Consolas" panose="020B0609020204030204" pitchFamily="49" charset="0"/>
                <a:cs typeface="Aharoni" pitchFamily="2" charset="-79"/>
              </a:rPr>
              <a:t>How does your chosen artist use mixed media?</a:t>
            </a:r>
          </a:p>
          <a:p>
            <a:pPr marL="514350" indent="-514350">
              <a:buAutoNum type="arabicPeriod"/>
            </a:pPr>
            <a:r>
              <a:rPr lang="en-GB" sz="3000" dirty="0">
                <a:solidFill>
                  <a:schemeClr val="bg2">
                    <a:lumMod val="10000"/>
                  </a:schemeClr>
                </a:solidFill>
                <a:latin typeface="Consolas" panose="020B0609020204030204" pitchFamily="49" charset="0"/>
                <a:cs typeface="Aharoni" pitchFamily="2" charset="-79"/>
              </a:rPr>
              <a:t>What is your overall opinion of their art?</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70C0"/>
                </a:solidFill>
                <a:latin typeface="Consolas" panose="020B0609020204030204" pitchFamily="49" charset="0"/>
                <a:cs typeface="Aharoni" pitchFamily="2" charset="-79"/>
              </a:rPr>
              <a:t>Task three</a:t>
            </a:r>
          </a:p>
          <a:p>
            <a:r>
              <a:rPr lang="en-GB" sz="3000" dirty="0">
                <a:solidFill>
                  <a:schemeClr val="bg2">
                    <a:lumMod val="10000"/>
                  </a:schemeClr>
                </a:solidFill>
                <a:latin typeface="Consolas" panose="020B0609020204030204" pitchFamily="49" charset="0"/>
                <a:cs typeface="Aharoni" pitchFamily="2" charset="-79"/>
              </a:rPr>
              <a:t>Use the 80/20 rule and </a:t>
            </a:r>
            <a:r>
              <a:rPr lang="en-GB" sz="3000" u="sng" dirty="0">
                <a:solidFill>
                  <a:schemeClr val="bg2">
                    <a:lumMod val="10000"/>
                  </a:schemeClr>
                </a:solidFill>
                <a:latin typeface="Consolas" panose="020B0609020204030204" pitchFamily="49" charset="0"/>
                <a:cs typeface="Aharoni" pitchFamily="2" charset="-79"/>
              </a:rPr>
              <a:t>draw your face x2</a:t>
            </a:r>
            <a:r>
              <a:rPr lang="en-GB" sz="3000" dirty="0">
                <a:solidFill>
                  <a:schemeClr val="bg2">
                    <a:lumMod val="10000"/>
                  </a:schemeClr>
                </a:solidFill>
                <a:latin typeface="Consolas" panose="020B0609020204030204" pitchFamily="49" charset="0"/>
                <a:cs typeface="Aharoni" pitchFamily="2" charset="-79"/>
              </a:rPr>
              <a:t>. Use a different medium for each drawing.</a:t>
            </a:r>
          </a:p>
          <a:p>
            <a:endParaRPr lang="en-GB" sz="3000" dirty="0">
              <a:solidFill>
                <a:schemeClr val="bg2">
                  <a:lumMod val="10000"/>
                </a:schemeClr>
              </a:solidFill>
              <a:latin typeface="Consolas" panose="020B0609020204030204" pitchFamily="49" charset="0"/>
              <a:cs typeface="Aharoni" pitchFamily="2" charset="-79"/>
            </a:endParaRPr>
          </a:p>
          <a:p>
            <a:r>
              <a:rPr lang="en-GB" sz="3000" dirty="0">
                <a:solidFill>
                  <a:schemeClr val="bg2">
                    <a:lumMod val="10000"/>
                  </a:schemeClr>
                </a:solidFill>
                <a:latin typeface="Consolas" panose="020B0609020204030204" pitchFamily="49" charset="0"/>
                <a:cs typeface="Aharoni" pitchFamily="2" charset="-79"/>
              </a:rPr>
              <a:t>E.g. For the first drawing, I could use a </a:t>
            </a:r>
            <a:r>
              <a:rPr lang="en-GB" sz="3000" dirty="0" err="1">
                <a:solidFill>
                  <a:schemeClr val="bg2">
                    <a:lumMod val="10000"/>
                  </a:schemeClr>
                </a:solidFill>
                <a:latin typeface="Consolas" panose="020B0609020204030204" pitchFamily="49" charset="0"/>
                <a:cs typeface="Aharoni" pitchFamily="2" charset="-79"/>
              </a:rPr>
              <a:t>fineliner</a:t>
            </a:r>
            <a:r>
              <a:rPr lang="en-GB" sz="3000" dirty="0">
                <a:solidFill>
                  <a:schemeClr val="bg2">
                    <a:lumMod val="10000"/>
                  </a:schemeClr>
                </a:solidFill>
                <a:latin typeface="Consolas" panose="020B0609020204030204" pitchFamily="49" charset="0"/>
                <a:cs typeface="Aharoni" pitchFamily="2" charset="-79"/>
              </a:rPr>
              <a:t>. For the second drawing, I could use a HB pencil.</a:t>
            </a:r>
          </a:p>
        </p:txBody>
      </p:sp>
      <p:sp>
        <p:nvSpPr>
          <p:cNvPr id="14" name="Rectangle 13">
            <a:extLst>
              <a:ext uri="{FF2B5EF4-FFF2-40B4-BE49-F238E27FC236}">
                <a16:creationId xmlns:a16="http://schemas.microsoft.com/office/drawing/2014/main" id="{2C6228DD-1017-4C33-A651-CD3E1D344B16}"/>
              </a:ext>
            </a:extLst>
          </p:cNvPr>
          <p:cNvSpPr/>
          <p:nvPr/>
        </p:nvSpPr>
        <p:spPr>
          <a:xfrm>
            <a:off x="10878871" y="4850927"/>
            <a:ext cx="9107774" cy="10710624"/>
          </a:xfrm>
          <a:prstGeom prst="rect">
            <a:avLst/>
          </a:prstGeom>
        </p:spPr>
        <p:txBody>
          <a:bodyPr wrap="square">
            <a:spAutoFit/>
          </a:bodyPr>
          <a:lstStyle/>
          <a:p>
            <a:pPr marL="646540" indent="-646540">
              <a:buAutoNum type="arabicPeriod"/>
            </a:pPr>
            <a:endParaRPr lang="en-GB" sz="3000" dirty="0">
              <a:latin typeface="Consolas" panose="020B0609020204030204" pitchFamily="49" charset="0"/>
              <a:cs typeface="Aharoni" pitchFamily="2" charset="-79"/>
            </a:endParaRPr>
          </a:p>
          <a:p>
            <a:pPr marL="646540" indent="-646540">
              <a:buAutoNum type="arabicPeriod"/>
            </a:pPr>
            <a:endParaRPr lang="en-GB" sz="3000" dirty="0">
              <a:latin typeface="Consolas" panose="020B0609020204030204" pitchFamily="49" charset="0"/>
              <a:cs typeface="Aharoni" pitchFamily="2" charset="-79"/>
            </a:endParaRPr>
          </a:p>
          <a:p>
            <a:r>
              <a:rPr lang="en-GB" sz="3000" u="sng" dirty="0">
                <a:solidFill>
                  <a:srgbClr val="0070C0"/>
                </a:solidFill>
                <a:latin typeface="Consolas" panose="020B0609020204030204" pitchFamily="49" charset="0"/>
                <a:cs typeface="Aharoni" pitchFamily="2" charset="-79"/>
              </a:rPr>
              <a:t>Task one</a:t>
            </a:r>
          </a:p>
          <a:p>
            <a:r>
              <a:rPr lang="en-GB" sz="3000" dirty="0">
                <a:solidFill>
                  <a:schemeClr val="bg2">
                    <a:lumMod val="10000"/>
                  </a:schemeClr>
                </a:solidFill>
                <a:latin typeface="Consolas" panose="020B0609020204030204" pitchFamily="49" charset="0"/>
                <a:cs typeface="Aharoni" pitchFamily="2" charset="-79"/>
              </a:rPr>
              <a:t>Create a mood board that includes images from one of the 3 artists mentioned in Mild. This can be done using Pinterest or by PowerPoint (or by printing off the images then sticking them down on a separate piece of paper).</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B0F0"/>
                </a:solidFill>
                <a:latin typeface="Consolas" panose="020B0609020204030204" pitchFamily="49" charset="0"/>
                <a:cs typeface="Aharoni" pitchFamily="2" charset="-79"/>
              </a:rPr>
              <a:t>Task two </a:t>
            </a:r>
          </a:p>
          <a:p>
            <a:r>
              <a:rPr lang="en-GB" sz="3000" dirty="0">
                <a:solidFill>
                  <a:schemeClr val="bg2">
                    <a:lumMod val="10000"/>
                  </a:schemeClr>
                </a:solidFill>
                <a:latin typeface="Consolas" panose="020B0609020204030204" pitchFamily="49" charset="0"/>
                <a:cs typeface="Aharoni" pitchFamily="2" charset="-79"/>
              </a:rPr>
              <a:t>Create a factsheet about your chosen artist which highlights the following:</a:t>
            </a:r>
          </a:p>
          <a:p>
            <a:pPr marL="457200" indent="-457200">
              <a:buFont typeface="Arial" panose="020B0604020202020204" pitchFamily="34" charset="0"/>
              <a:buChar char="•"/>
            </a:pPr>
            <a:r>
              <a:rPr lang="en-GB" sz="3000" dirty="0">
                <a:solidFill>
                  <a:schemeClr val="bg2">
                    <a:lumMod val="10000"/>
                  </a:schemeClr>
                </a:solidFill>
                <a:latin typeface="Consolas" panose="020B0609020204030204" pitchFamily="49" charset="0"/>
                <a:cs typeface="Aharoni" pitchFamily="2" charset="-79"/>
              </a:rPr>
              <a:t>Biographical information</a:t>
            </a:r>
          </a:p>
          <a:p>
            <a:pPr marL="457200" indent="-457200">
              <a:buFont typeface="Arial" panose="020B0604020202020204" pitchFamily="34" charset="0"/>
              <a:buChar char="•"/>
            </a:pPr>
            <a:r>
              <a:rPr lang="en-GB" sz="3000" dirty="0">
                <a:solidFill>
                  <a:schemeClr val="bg2">
                    <a:lumMod val="10000"/>
                  </a:schemeClr>
                </a:solidFill>
                <a:latin typeface="Consolas" panose="020B0609020204030204" pitchFamily="49" charset="0"/>
                <a:cs typeface="Aharoni" pitchFamily="2" charset="-79"/>
              </a:rPr>
              <a:t>Images of the artist working</a:t>
            </a:r>
          </a:p>
          <a:p>
            <a:pPr marL="457200" indent="-457200">
              <a:buFont typeface="Arial" panose="020B0604020202020204" pitchFamily="34" charset="0"/>
              <a:buChar char="•"/>
            </a:pPr>
            <a:r>
              <a:rPr lang="en-GB" sz="3000" dirty="0">
                <a:solidFill>
                  <a:schemeClr val="bg2">
                    <a:lumMod val="10000"/>
                  </a:schemeClr>
                </a:solidFill>
                <a:latin typeface="Consolas" panose="020B0609020204030204" pitchFamily="49" charset="0"/>
                <a:cs typeface="Aharoni" pitchFamily="2" charset="-79"/>
              </a:rPr>
              <a:t>Art movements and styles</a:t>
            </a:r>
          </a:p>
          <a:p>
            <a:pPr marL="457200" indent="-457200">
              <a:buFont typeface="Arial" panose="020B0604020202020204" pitchFamily="34" charset="0"/>
              <a:buChar char="•"/>
            </a:pPr>
            <a:r>
              <a:rPr lang="en-GB" sz="3000" dirty="0">
                <a:solidFill>
                  <a:schemeClr val="bg2">
                    <a:lumMod val="10000"/>
                  </a:schemeClr>
                </a:solidFill>
                <a:latin typeface="Consolas" panose="020B0609020204030204" pitchFamily="49" charset="0"/>
                <a:cs typeface="Aharoni" pitchFamily="2" charset="-79"/>
              </a:rPr>
              <a:t>Your opinion of their art</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B0F0"/>
                </a:solidFill>
                <a:latin typeface="Consolas" panose="020B0609020204030204" pitchFamily="49" charset="0"/>
                <a:cs typeface="Aharoni" pitchFamily="2" charset="-79"/>
              </a:rPr>
              <a:t>Task three</a:t>
            </a:r>
          </a:p>
          <a:p>
            <a:r>
              <a:rPr lang="en-GB" sz="3000" dirty="0">
                <a:solidFill>
                  <a:schemeClr val="bg2">
                    <a:lumMod val="10000"/>
                  </a:schemeClr>
                </a:solidFill>
                <a:latin typeface="Consolas" panose="020B0609020204030204" pitchFamily="49" charset="0"/>
                <a:cs typeface="Aharoni" pitchFamily="2" charset="-79"/>
              </a:rPr>
              <a:t>Use the 80/20 rule and draw the face x3. Use a different medium for each drawing (e.g. </a:t>
            </a:r>
            <a:r>
              <a:rPr lang="en-GB" sz="3000" dirty="0" err="1">
                <a:solidFill>
                  <a:schemeClr val="bg2">
                    <a:lumMod val="10000"/>
                  </a:schemeClr>
                </a:solidFill>
                <a:latin typeface="Consolas" panose="020B0609020204030204" pitchFamily="49" charset="0"/>
                <a:cs typeface="Aharoni" pitchFamily="2" charset="-79"/>
              </a:rPr>
              <a:t>Fineliner</a:t>
            </a:r>
            <a:r>
              <a:rPr lang="en-GB" sz="3000" dirty="0">
                <a:solidFill>
                  <a:schemeClr val="bg2">
                    <a:lumMod val="10000"/>
                  </a:schemeClr>
                </a:solidFill>
                <a:latin typeface="Consolas" panose="020B0609020204030204" pitchFamily="49" charset="0"/>
                <a:cs typeface="Aharoni" pitchFamily="2" charset="-79"/>
              </a:rPr>
              <a:t> pen, coffee painting, and pencil crayon).</a:t>
            </a:r>
          </a:p>
        </p:txBody>
      </p:sp>
      <p:sp>
        <p:nvSpPr>
          <p:cNvPr id="16" name="Rectangle 15">
            <a:extLst>
              <a:ext uri="{FF2B5EF4-FFF2-40B4-BE49-F238E27FC236}">
                <a16:creationId xmlns:a16="http://schemas.microsoft.com/office/drawing/2014/main" id="{2181FEE1-31D7-4FE9-A6F2-7AD490BDF15D}"/>
              </a:ext>
            </a:extLst>
          </p:cNvPr>
          <p:cNvSpPr/>
          <p:nvPr/>
        </p:nvSpPr>
        <p:spPr>
          <a:xfrm>
            <a:off x="20712168" y="5580817"/>
            <a:ext cx="9056698" cy="11172289"/>
          </a:xfrm>
          <a:prstGeom prst="rect">
            <a:avLst/>
          </a:prstGeom>
        </p:spPr>
        <p:txBody>
          <a:bodyPr wrap="square">
            <a:spAutoFit/>
          </a:bodyPr>
          <a:lstStyle/>
          <a:p>
            <a:r>
              <a:rPr lang="en-GB" sz="3000" u="sng" dirty="0">
                <a:solidFill>
                  <a:srgbClr val="0070C0"/>
                </a:solidFill>
                <a:latin typeface="Consolas" panose="020B0609020204030204" pitchFamily="49" charset="0"/>
                <a:cs typeface="Aharoni" pitchFamily="2" charset="-79"/>
              </a:rPr>
              <a:t>Task one</a:t>
            </a:r>
          </a:p>
          <a:p>
            <a:r>
              <a:rPr lang="en-GB" sz="3000" dirty="0">
                <a:solidFill>
                  <a:schemeClr val="bg2">
                    <a:lumMod val="10000"/>
                  </a:schemeClr>
                </a:solidFill>
                <a:latin typeface="Consolas" panose="020B0609020204030204" pitchFamily="49" charset="0"/>
                <a:cs typeface="Aharoni" pitchFamily="2" charset="-79"/>
              </a:rPr>
              <a:t>Create a well-thought out </a:t>
            </a:r>
            <a:r>
              <a:rPr lang="en-GB" sz="3000" b="1" u="sng" dirty="0">
                <a:solidFill>
                  <a:schemeClr val="bg2">
                    <a:lumMod val="10000"/>
                  </a:schemeClr>
                </a:solidFill>
                <a:latin typeface="Consolas" panose="020B0609020204030204" pitchFamily="49" charset="0"/>
                <a:cs typeface="Aharoni" pitchFamily="2" charset="-79"/>
              </a:rPr>
              <a:t>poster</a:t>
            </a:r>
            <a:r>
              <a:rPr lang="en-GB" sz="3000" dirty="0">
                <a:solidFill>
                  <a:schemeClr val="bg2">
                    <a:lumMod val="10000"/>
                  </a:schemeClr>
                </a:solidFill>
                <a:latin typeface="Consolas" panose="020B0609020204030204" pitchFamily="49" charset="0"/>
                <a:cs typeface="Aharoni" pitchFamily="2" charset="-79"/>
              </a:rPr>
              <a:t> that is appealing to people walking past. It should tell the reader everything they need to know about mixed media art. It should include a title, written research, images and presentation shows effort.</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B0F0"/>
                </a:solidFill>
                <a:latin typeface="Consolas" panose="020B0609020204030204" pitchFamily="49" charset="0"/>
                <a:cs typeface="Aharoni" pitchFamily="2" charset="-79"/>
              </a:rPr>
              <a:t>Task two </a:t>
            </a:r>
          </a:p>
          <a:p>
            <a:r>
              <a:rPr lang="en-GB" sz="3000" dirty="0">
                <a:solidFill>
                  <a:srgbClr val="000000"/>
                </a:solidFill>
                <a:latin typeface="Consolas" panose="020B0609020204030204" pitchFamily="49" charset="0"/>
                <a:cs typeface="Aharoni" pitchFamily="2" charset="-79"/>
              </a:rPr>
              <a:t>Write your </a:t>
            </a:r>
            <a:r>
              <a:rPr lang="en-GB" sz="3000" b="1" u="sng" dirty="0">
                <a:solidFill>
                  <a:srgbClr val="000000"/>
                </a:solidFill>
                <a:latin typeface="Consolas" panose="020B0609020204030204" pitchFamily="49" charset="0"/>
                <a:cs typeface="Aharoni" pitchFamily="2" charset="-79"/>
              </a:rPr>
              <a:t>overall opinion </a:t>
            </a:r>
            <a:r>
              <a:rPr lang="en-GB" sz="3000" dirty="0">
                <a:solidFill>
                  <a:srgbClr val="000000"/>
                </a:solidFill>
                <a:latin typeface="Consolas" panose="020B0609020204030204" pitchFamily="49" charset="0"/>
                <a:cs typeface="Aharoni" pitchFamily="2" charset="-79"/>
              </a:rPr>
              <a:t>of mixed media art which is accompanied by some images that highlight your points. </a:t>
            </a:r>
          </a:p>
          <a:p>
            <a:r>
              <a:rPr lang="en-GB" sz="3000" dirty="0">
                <a:solidFill>
                  <a:srgbClr val="000000"/>
                </a:solidFill>
                <a:latin typeface="Consolas" panose="020B0609020204030204" pitchFamily="49" charset="0"/>
                <a:cs typeface="Aharoni" pitchFamily="2" charset="-79"/>
              </a:rPr>
              <a:t>Remember to explain your points and give reasons and evidence for everything. Use specific artworks for extra marks!</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B0F0"/>
                </a:solidFill>
                <a:latin typeface="Consolas" panose="020B0609020204030204" pitchFamily="49" charset="0"/>
                <a:cs typeface="Aharoni" pitchFamily="2" charset="-79"/>
              </a:rPr>
              <a:t>Task three</a:t>
            </a:r>
          </a:p>
          <a:p>
            <a:r>
              <a:rPr lang="en-GB" sz="3000" dirty="0">
                <a:solidFill>
                  <a:schemeClr val="bg2">
                    <a:lumMod val="10000"/>
                  </a:schemeClr>
                </a:solidFill>
                <a:latin typeface="Consolas" panose="020B0609020204030204" pitchFamily="49" charset="0"/>
                <a:cs typeface="Aharoni" pitchFamily="2" charset="-79"/>
              </a:rPr>
              <a:t>Use the 80/20 rule and </a:t>
            </a:r>
            <a:r>
              <a:rPr lang="en-GB" sz="3000" b="1" u="sng" dirty="0">
                <a:solidFill>
                  <a:schemeClr val="bg2">
                    <a:lumMod val="10000"/>
                  </a:schemeClr>
                </a:solidFill>
                <a:latin typeface="Consolas" panose="020B0609020204030204" pitchFamily="49" charset="0"/>
                <a:cs typeface="Aharoni" pitchFamily="2" charset="-79"/>
              </a:rPr>
              <a:t>draw your face x5. </a:t>
            </a:r>
            <a:r>
              <a:rPr lang="en-GB" sz="3000" dirty="0">
                <a:solidFill>
                  <a:schemeClr val="bg2">
                    <a:lumMod val="10000"/>
                  </a:schemeClr>
                </a:solidFill>
                <a:latin typeface="Consolas" panose="020B0609020204030204" pitchFamily="49" charset="0"/>
                <a:cs typeface="Aharoni" pitchFamily="2" charset="-79"/>
              </a:rPr>
              <a:t>Overlap these drawings so that they layer each other. Use a different medium for each layer (e.g. Layer 1 = Biro pen,</a:t>
            </a:r>
          </a:p>
          <a:p>
            <a:r>
              <a:rPr lang="en-GB" sz="3000" dirty="0">
                <a:solidFill>
                  <a:schemeClr val="bg2">
                    <a:lumMod val="10000"/>
                  </a:schemeClr>
                </a:solidFill>
                <a:latin typeface="Consolas" panose="020B0609020204030204" pitchFamily="49" charset="0"/>
                <a:cs typeface="Aharoni" pitchFamily="2" charset="-79"/>
              </a:rPr>
              <a:t>Layer 2 = Pencil, Layer 3 = Watercolour paint, etc…)</a:t>
            </a:r>
          </a:p>
          <a:p>
            <a:endParaRPr lang="en-GB" sz="3000" dirty="0">
              <a:solidFill>
                <a:schemeClr val="bg2">
                  <a:lumMod val="10000"/>
                </a:schemeClr>
              </a:solidFill>
              <a:latin typeface="Consolas" panose="020B0609020204030204" pitchFamily="49" charset="0"/>
              <a:cs typeface="Aharoni" pitchFamily="2" charset="-79"/>
            </a:endParaRPr>
          </a:p>
        </p:txBody>
      </p:sp>
      <p:sp>
        <p:nvSpPr>
          <p:cNvPr id="12" name="TextBox 11">
            <a:extLst>
              <a:ext uri="{FF2B5EF4-FFF2-40B4-BE49-F238E27FC236}">
                <a16:creationId xmlns:a16="http://schemas.microsoft.com/office/drawing/2014/main" id="{7F78E161-DFC6-56E6-2ADB-DA582C7C7382}"/>
              </a:ext>
            </a:extLst>
          </p:cNvPr>
          <p:cNvSpPr txBox="1"/>
          <p:nvPr/>
        </p:nvSpPr>
        <p:spPr>
          <a:xfrm>
            <a:off x="510901" y="16713934"/>
            <a:ext cx="29539733" cy="1569660"/>
          </a:xfrm>
          <a:prstGeom prst="rect">
            <a:avLst/>
          </a:prstGeom>
          <a:solidFill>
            <a:schemeClr val="accent4">
              <a:lumMod val="60000"/>
              <a:lumOff val="40000"/>
            </a:schemeClr>
          </a:solidFill>
          <a:ln>
            <a:solidFill>
              <a:srgbClr val="0070C0"/>
            </a:solidFill>
          </a:ln>
        </p:spPr>
        <p:txBody>
          <a:bodyPr wrap="square">
            <a:spAutoFit/>
          </a:bodyPr>
          <a:lstStyle/>
          <a:p>
            <a:pPr algn="ctr"/>
            <a:r>
              <a:rPr lang="en-GB" sz="4800" dirty="0">
                <a:solidFill>
                  <a:schemeClr val="bg2">
                    <a:lumMod val="10000"/>
                  </a:schemeClr>
                </a:solidFill>
                <a:latin typeface="Consolas" panose="020B0609020204030204" pitchFamily="49" charset="0"/>
                <a:cs typeface="Aharoni" pitchFamily="2" charset="-79"/>
              </a:rPr>
              <a:t>Please speak to your teacher if you need support with printing, art materials, internet access or emailing work</a:t>
            </a:r>
          </a:p>
        </p:txBody>
      </p:sp>
      <p:sp>
        <p:nvSpPr>
          <p:cNvPr id="13" name="TextBox 12">
            <a:extLst>
              <a:ext uri="{FF2B5EF4-FFF2-40B4-BE49-F238E27FC236}">
                <a16:creationId xmlns:a16="http://schemas.microsoft.com/office/drawing/2014/main" id="{8271194C-8013-1141-8E57-1B08697D837C}"/>
              </a:ext>
            </a:extLst>
          </p:cNvPr>
          <p:cNvSpPr txBox="1"/>
          <p:nvPr/>
        </p:nvSpPr>
        <p:spPr>
          <a:xfrm>
            <a:off x="21078270" y="10142"/>
            <a:ext cx="9076362" cy="2585323"/>
          </a:xfrm>
          <a:prstGeom prst="rect">
            <a:avLst/>
          </a:prstGeom>
          <a:solidFill>
            <a:schemeClr val="accent4">
              <a:lumMod val="60000"/>
              <a:lumOff val="40000"/>
            </a:schemeClr>
          </a:solidFill>
          <a:ln>
            <a:solidFill>
              <a:srgbClr val="0070C0"/>
            </a:solidFill>
          </a:ln>
        </p:spPr>
        <p:txBody>
          <a:bodyPr wrap="square">
            <a:spAutoFit/>
          </a:bodyPr>
          <a:lstStyle/>
          <a:p>
            <a:pPr algn="ctr"/>
            <a:r>
              <a:rPr lang="en-GB" sz="5400" b="1" dirty="0">
                <a:solidFill>
                  <a:schemeClr val="bg2">
                    <a:lumMod val="10000"/>
                  </a:schemeClr>
                </a:solidFill>
                <a:latin typeface="Consolas" panose="020B0609020204030204" pitchFamily="49" charset="0"/>
                <a:cs typeface="Aharoni" pitchFamily="2" charset="-79"/>
              </a:rPr>
              <a:t>Homework support club </a:t>
            </a:r>
            <a:r>
              <a:rPr lang="en-GB" sz="5400" dirty="0">
                <a:solidFill>
                  <a:schemeClr val="bg2">
                    <a:lumMod val="10000"/>
                  </a:schemeClr>
                </a:solidFill>
                <a:latin typeface="Consolas" panose="020B0609020204030204" pitchFamily="49" charset="0"/>
                <a:cs typeface="Aharoni" pitchFamily="2" charset="-79"/>
              </a:rPr>
              <a:t>Every Tuesday</a:t>
            </a:r>
          </a:p>
          <a:p>
            <a:pPr algn="ctr"/>
            <a:r>
              <a:rPr lang="en-GB" sz="5400" dirty="0">
                <a:solidFill>
                  <a:schemeClr val="bg2">
                    <a:lumMod val="10000"/>
                  </a:schemeClr>
                </a:solidFill>
                <a:latin typeface="Consolas" panose="020B0609020204030204" pitchFamily="49" charset="0"/>
                <a:cs typeface="Aharoni" pitchFamily="2" charset="-79"/>
              </a:rPr>
              <a:t>3.05 – 4pm</a:t>
            </a:r>
          </a:p>
        </p:txBody>
      </p:sp>
    </p:spTree>
    <p:extLst>
      <p:ext uri="{BB962C8B-B14F-4D97-AF65-F5344CB8AC3E}">
        <p14:creationId xmlns:p14="http://schemas.microsoft.com/office/powerpoint/2010/main" val="3891776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d91926e4-010a-43be-a2b5-9142c9a479b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58CD209AE03F4DADE98A0BAC5D9169" ma:contentTypeVersion="15" ma:contentTypeDescription="Create a new document." ma:contentTypeScope="" ma:versionID="1d882b6805b86f3286d8bcc63d2b3c72">
  <xsd:schema xmlns:xsd="http://www.w3.org/2001/XMLSchema" xmlns:xs="http://www.w3.org/2001/XMLSchema" xmlns:p="http://schemas.microsoft.com/office/2006/metadata/properties" xmlns:ns3="d91926e4-010a-43be-a2b5-9142c9a479b6" xmlns:ns4="e9f6ad42-2581-4522-83b6-193318e48e76" targetNamespace="http://schemas.microsoft.com/office/2006/metadata/properties" ma:root="true" ma:fieldsID="55e38355e7a548dbdd15ecfb49bcd146" ns3:_="" ns4:_="">
    <xsd:import namespace="d91926e4-010a-43be-a2b5-9142c9a479b6"/>
    <xsd:import namespace="e9f6ad42-2581-4522-83b6-193318e48e76"/>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LengthInSeconds" minOccurs="0"/>
                <xsd:element ref="ns3:MediaServiceAutoKeyPoints" minOccurs="0"/>
                <xsd:element ref="ns3:MediaServiceKeyPoints" minOccurs="0"/>
                <xsd:element ref="ns3:MediaServiceOCR"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1926e4-010a-43be-a2b5-9142c9a479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f6ad42-2581-4522-83b6-193318e48e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56A422-FFF1-49BF-9392-AFEB2B212D29}">
  <ds:schemaRefs>
    <ds:schemaRef ds:uri="http://schemas.microsoft.com/sharepoint/v3/contenttype/forms"/>
  </ds:schemaRefs>
</ds:datastoreItem>
</file>

<file path=customXml/itemProps2.xml><?xml version="1.0" encoding="utf-8"?>
<ds:datastoreItem xmlns:ds="http://schemas.openxmlformats.org/officeDocument/2006/customXml" ds:itemID="{40CC151B-BE07-489B-9543-5EEB4AE4EAD1}">
  <ds:schemaRefs>
    <ds:schemaRef ds:uri="http://purl.org/dc/elements/1.1/"/>
    <ds:schemaRef ds:uri="http://purl.org/dc/dcmitype/"/>
    <ds:schemaRef ds:uri="http://purl.org/dc/terms/"/>
    <ds:schemaRef ds:uri="http://schemas.microsoft.com/office/2006/documentManagement/types"/>
    <ds:schemaRef ds:uri="http://www.w3.org/XML/1998/namespace"/>
    <ds:schemaRef ds:uri="d91926e4-010a-43be-a2b5-9142c9a479b6"/>
    <ds:schemaRef ds:uri="http://schemas.microsoft.com/office/infopath/2007/PartnerControls"/>
    <ds:schemaRef ds:uri="http://schemas.openxmlformats.org/package/2006/metadata/core-properties"/>
    <ds:schemaRef ds:uri="e9f6ad42-2581-4522-83b6-193318e48e76"/>
    <ds:schemaRef ds:uri="http://schemas.microsoft.com/office/2006/metadata/properties"/>
  </ds:schemaRefs>
</ds:datastoreItem>
</file>

<file path=customXml/itemProps3.xml><?xml version="1.0" encoding="utf-8"?>
<ds:datastoreItem xmlns:ds="http://schemas.openxmlformats.org/officeDocument/2006/customXml" ds:itemID="{4EC611A1-132F-4BB2-8F50-B8EE539A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1926e4-010a-43be-a2b5-9142c9a479b6"/>
    <ds:schemaRef ds:uri="e9f6ad42-2581-4522-83b6-193318e48e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TC101859868[[fn=Thermal]]</Template>
  <TotalTime>0</TotalTime>
  <Words>1579</Words>
  <Application>Microsoft Office PowerPoint</Application>
  <PresentationFormat>Custom</PresentationFormat>
  <Paragraphs>146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Aharoni</vt:lpstr>
      <vt:lpstr>Arial</vt:lpstr>
      <vt:lpstr>Calibri</vt:lpstr>
      <vt:lpstr>Consolas</vt:lpstr>
      <vt:lpstr>Thermal</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Rutter</dc:creator>
  <cp:lastModifiedBy>L Rees Staff 8304169</cp:lastModifiedBy>
  <cp:revision>153</cp:revision>
  <cp:lastPrinted>2015-07-17T08:38:55Z</cp:lastPrinted>
  <dcterms:created xsi:type="dcterms:W3CDTF">2014-01-13T14:16:02Z</dcterms:created>
  <dcterms:modified xsi:type="dcterms:W3CDTF">2023-04-18T09:12:20Z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0x0101005F58CD209AE03F4DADE98A0BAC5D9169</vt:lpwstr>
  </property>
</Properties>
</file>