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5" r:id="rId3"/>
    <p:sldId id="258" r:id="rId4"/>
    <p:sldId id="268" r:id="rId5"/>
    <p:sldId id="269" r:id="rId6"/>
    <p:sldId id="260" r:id="rId7"/>
    <p:sldId id="267" r:id="rId8"/>
    <p:sldId id="262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1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5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1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9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6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1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3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1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8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1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CB66-3F71-44E3-BC67-F6B1508C8C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smtClean="0"/>
              <a:t>Law </a:t>
            </a:r>
            <a:endParaRPr lang="en-GB" sz="8000" b="1" dirty="0"/>
          </a:p>
        </p:txBody>
      </p:sp>
      <p:pic>
        <p:nvPicPr>
          <p:cNvPr id="1026" name="Picture 2" descr="Image result for university options">
            <a:extLst>
              <a:ext uri="{FF2B5EF4-FFF2-40B4-BE49-F238E27FC236}">
                <a16:creationId xmlns:a16="http://schemas.microsoft.com/office/drawing/2014/main" id="{4D7CA77A-40C5-48D6-9BB9-9409C3C8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0" y="3836081"/>
            <a:ext cx="4743450" cy="21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5E0FF-6A0C-49A5-AA5E-C77CF8EE8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4" y="3429000"/>
            <a:ext cx="4143376" cy="25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D693-7F5C-4018-8A83-99541DDE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9683" y="670835"/>
            <a:ext cx="9520158" cy="1049235"/>
          </a:xfrm>
        </p:spPr>
        <p:txBody>
          <a:bodyPr/>
          <a:lstStyle/>
          <a:p>
            <a:pPr algn="ctr"/>
            <a:r>
              <a:rPr lang="en-GB" dirty="0"/>
              <a:t>Resources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DF428-F9DE-4760-9F15-4BC0C009593C}"/>
              </a:ext>
            </a:extLst>
          </p:cNvPr>
          <p:cNvSpPr txBox="1"/>
          <p:nvPr/>
        </p:nvSpPr>
        <p:spPr>
          <a:xfrm>
            <a:off x="424314" y="2636499"/>
            <a:ext cx="4757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Course Books </a:t>
            </a:r>
            <a:r>
              <a:rPr lang="en-GB" sz="2800" dirty="0"/>
              <a:t>£18.99 </a:t>
            </a:r>
            <a:r>
              <a:rPr lang="en-GB" sz="2800" dirty="0" smtClean="0"/>
              <a:t>each</a:t>
            </a:r>
          </a:p>
          <a:p>
            <a:r>
              <a:rPr lang="en-GB" sz="2800" dirty="0" smtClean="0"/>
              <a:t>OCR A-Level – Hodder Education (Martin/Price/Wortley)</a:t>
            </a:r>
            <a:endParaRPr lang="en-GB" sz="2800" dirty="0"/>
          </a:p>
          <a:p>
            <a:pPr marL="285750" indent="-285750">
              <a:buFontTx/>
              <a:buChar char="-"/>
            </a:pPr>
            <a:endParaRPr lang="en-GB" sz="2800" dirty="0"/>
          </a:p>
          <a:p>
            <a:pPr marL="285750" indent="-285750">
              <a:buFontTx/>
              <a:buChar char="-"/>
            </a:pPr>
            <a:r>
              <a:rPr lang="en-GB" sz="2800" dirty="0" smtClean="0"/>
              <a:t>OCR website</a:t>
            </a:r>
            <a:endParaRPr lang="en-GB" sz="2800" dirty="0"/>
          </a:p>
        </p:txBody>
      </p:sp>
      <p:pic>
        <p:nvPicPr>
          <p:cNvPr id="3074" name="Picture 2" descr="Image result for revision books ocr a level law">
            <a:extLst>
              <a:ext uri="{FF2B5EF4-FFF2-40B4-BE49-F238E27FC236}">
                <a16:creationId xmlns:a16="http://schemas.microsoft.com/office/drawing/2014/main" id="{F8668A8D-EB40-4531-973B-6DA6450D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06" y="2066606"/>
            <a:ext cx="2362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AD4B18-B97F-4193-AFB0-2EB6ABFD7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641" y="2066606"/>
            <a:ext cx="246451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questions">
            <a:extLst>
              <a:ext uri="{FF2B5EF4-FFF2-40B4-BE49-F238E27FC236}">
                <a16:creationId xmlns:a16="http://schemas.microsoft.com/office/drawing/2014/main" id="{ACB8FDD6-7DCC-42E2-8AD8-85ECD273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3C6DEC-4D50-4A62-A2F5-FF758355DA19}"/>
              </a:ext>
            </a:extLst>
          </p:cNvPr>
          <p:cNvSpPr txBox="1"/>
          <p:nvPr/>
        </p:nvSpPr>
        <p:spPr>
          <a:xfrm>
            <a:off x="1985963" y="800100"/>
            <a:ext cx="8858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Questions?? </a:t>
            </a:r>
          </a:p>
        </p:txBody>
      </p:sp>
    </p:spTree>
    <p:extLst>
      <p:ext uri="{BB962C8B-B14F-4D97-AF65-F5344CB8AC3E}">
        <p14:creationId xmlns:p14="http://schemas.microsoft.com/office/powerpoint/2010/main" val="22080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53DE3-36FB-4A9A-8008-12999549B686}"/>
              </a:ext>
            </a:extLst>
          </p:cNvPr>
          <p:cNvSpPr txBox="1"/>
          <p:nvPr/>
        </p:nvSpPr>
        <p:spPr>
          <a:xfrm>
            <a:off x="692094" y="1492561"/>
            <a:ext cx="104127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inform you of the changes we have put in place to support our students and our expectations around these changes.</a:t>
            </a:r>
          </a:p>
          <a:p>
            <a:endParaRPr lang="en-GB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engage you at the start of such an important academic year to help with your active involvement in supporting your children towards achieving successful outcomes.</a:t>
            </a:r>
            <a:endParaRPr lang="en-GB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90F43-D266-4CFC-9F85-74FD8420BCDA}"/>
              </a:ext>
            </a:extLst>
          </p:cNvPr>
          <p:cNvSpPr txBox="1"/>
          <p:nvPr/>
        </p:nvSpPr>
        <p:spPr>
          <a:xfrm>
            <a:off x="1195754" y="644769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/>
              <a:t>The focus of this evening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059A56-7521-4F84-81D5-23EDD1512396}"/>
              </a:ext>
            </a:extLst>
          </p:cNvPr>
          <p:cNvSpPr/>
          <p:nvPr/>
        </p:nvSpPr>
        <p:spPr>
          <a:xfrm>
            <a:off x="3822163" y="111549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8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1549-7A78-4568-9388-74611E76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Mocks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897DB-8143-4693-A5E7-AAAEA4A4CACE}"/>
              </a:ext>
            </a:extLst>
          </p:cNvPr>
          <p:cNvSpPr txBox="1"/>
          <p:nvPr/>
        </p:nvSpPr>
        <p:spPr>
          <a:xfrm>
            <a:off x="356374" y="2047152"/>
            <a:ext cx="10698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Year 13</a:t>
            </a:r>
          </a:p>
          <a:p>
            <a:r>
              <a:rPr lang="en-GB" sz="2000" dirty="0" smtClean="0"/>
              <a:t>Dates: 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and 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November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Paper 1 – </a:t>
            </a:r>
            <a:r>
              <a:rPr lang="en-GB" sz="2000" dirty="0" smtClean="0"/>
              <a:t>1hrs </a:t>
            </a:r>
            <a:r>
              <a:rPr lang="en-GB" sz="2000" dirty="0"/>
              <a:t>– The legal </a:t>
            </a:r>
            <a:r>
              <a:rPr lang="en-GB" sz="2000" dirty="0" smtClean="0"/>
              <a:t>System/law making </a:t>
            </a:r>
            <a:r>
              <a:rPr lang="en-GB" sz="2000" dirty="0"/>
              <a:t>&amp; </a:t>
            </a:r>
            <a:r>
              <a:rPr lang="en-GB" sz="2000" dirty="0" smtClean="0"/>
              <a:t>Human Rights</a:t>
            </a:r>
            <a:endParaRPr lang="en-GB" sz="2000" dirty="0"/>
          </a:p>
          <a:p>
            <a:r>
              <a:rPr lang="en-GB" sz="2000" dirty="0"/>
              <a:t>Paper 2 – </a:t>
            </a:r>
            <a:r>
              <a:rPr lang="en-GB" sz="2000" dirty="0" smtClean="0"/>
              <a:t>1hrs </a:t>
            </a:r>
            <a:r>
              <a:rPr lang="en-GB" sz="2000" dirty="0"/>
              <a:t>– </a:t>
            </a:r>
            <a:r>
              <a:rPr lang="en-GB" sz="2000" dirty="0" smtClean="0"/>
              <a:t>Criminal law &amp; Tort </a:t>
            </a:r>
            <a:r>
              <a:rPr lang="en-GB" sz="2000" dirty="0"/>
              <a:t>law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Year 12 and 13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Dates: </a:t>
            </a:r>
            <a:r>
              <a:rPr lang="en-GB" sz="2000" dirty="0" smtClean="0"/>
              <a:t>End of Spring term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Paper 1 – 2hrs - The legal System &amp; Criminal law</a:t>
            </a:r>
          </a:p>
          <a:p>
            <a:r>
              <a:rPr lang="en-GB" sz="2000" dirty="0"/>
              <a:t>Paper 2 – 2hrs - Law making &amp; The Tort of law</a:t>
            </a:r>
          </a:p>
          <a:p>
            <a:r>
              <a:rPr lang="en-GB" sz="2000" dirty="0"/>
              <a:t>Paper 3 – 2hrs – Further law &amp; the law of contract 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A37BE81-3EF9-40EC-91BE-7844926FCEB8}"/>
              </a:ext>
            </a:extLst>
          </p:cNvPr>
          <p:cNvSpPr/>
          <p:nvPr/>
        </p:nvSpPr>
        <p:spPr>
          <a:xfrm>
            <a:off x="6575132" y="2636682"/>
            <a:ext cx="1539240" cy="9944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90F78-8268-42C4-BE64-CB85D4BE7DAF}"/>
              </a:ext>
            </a:extLst>
          </p:cNvPr>
          <p:cNvSpPr txBox="1"/>
          <p:nvPr/>
        </p:nvSpPr>
        <p:spPr>
          <a:xfrm>
            <a:off x="7663988" y="2430763"/>
            <a:ext cx="330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A2 Paper</a:t>
            </a:r>
          </a:p>
          <a:p>
            <a:endParaRPr lang="en-GB" dirty="0"/>
          </a:p>
          <a:p>
            <a:r>
              <a:rPr lang="en-GB" dirty="0"/>
              <a:t>- Predicted grades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6BE556-171A-4BE6-9C7C-3BDD3DB85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004" y="1738265"/>
            <a:ext cx="2438995" cy="41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38" y="125438"/>
            <a:ext cx="9520158" cy="1049235"/>
          </a:xfrm>
        </p:spPr>
        <p:txBody>
          <a:bodyPr/>
          <a:lstStyle/>
          <a:p>
            <a:r>
              <a:rPr lang="en-GB" dirty="0" smtClean="0"/>
              <a:t>Exam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28" t="27551" r="33759" b="32156"/>
          <a:stretch/>
        </p:blipFill>
        <p:spPr>
          <a:xfrm>
            <a:off x="1071318" y="1174673"/>
            <a:ext cx="9983536" cy="55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27" t="19082" r="35163" b="16918"/>
          <a:stretch/>
        </p:blipFill>
        <p:spPr>
          <a:xfrm>
            <a:off x="2598820" y="272714"/>
            <a:ext cx="7026443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3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725C-9778-42CA-A9DA-22A8F42E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B1902-E935-47C2-A9A6-8562AFC4003A}"/>
              </a:ext>
            </a:extLst>
          </p:cNvPr>
          <p:cNvSpPr txBox="1"/>
          <p:nvPr/>
        </p:nvSpPr>
        <p:spPr>
          <a:xfrm>
            <a:off x="1064981" y="1504265"/>
            <a:ext cx="1006203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5 hours per subject outside of lesson </a:t>
            </a:r>
            <a:r>
              <a:rPr lang="en-GB" sz="2800" dirty="0" smtClean="0"/>
              <a:t>time</a:t>
            </a:r>
            <a:r>
              <a:rPr lang="en-GB" sz="2800" dirty="0"/>
              <a:t> </a:t>
            </a:r>
            <a:r>
              <a:rPr lang="en-GB" sz="2800" dirty="0" smtClean="0"/>
              <a:t>– make a timetable</a:t>
            </a: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/>
              <a:t>2-3 hours of homework:</a:t>
            </a:r>
          </a:p>
          <a:p>
            <a:r>
              <a:rPr lang="en-GB" sz="2800" dirty="0" smtClean="0"/>
              <a:t>	Timetable – Knowledge and essay. 1 x each per week.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/>
              <a:t>Attend </a:t>
            </a:r>
            <a:r>
              <a:rPr lang="en-GB" sz="2800" dirty="0"/>
              <a:t>revision sessions and directed </a:t>
            </a:r>
            <a:r>
              <a:rPr lang="en-GB" sz="2800" dirty="0" smtClean="0"/>
              <a:t>sessions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/>
              <a:t>Reflect on marked work – respond to feedback and make </a:t>
            </a:r>
            <a:r>
              <a:rPr lang="en-GB" sz="2800" dirty="0" smtClean="0"/>
              <a:t>improvements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/>
              <a:t>Folders</a:t>
            </a:r>
            <a:endParaRPr lang="en-GB" sz="28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pPr marL="285750" indent="-285750">
              <a:buFontTx/>
              <a:buChar char="-"/>
            </a:pP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7997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else should the student be </a:t>
            </a:r>
            <a:r>
              <a:rPr lang="en-GB" dirty="0" smtClean="0"/>
              <a:t>doing at home?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Condensing information: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800" dirty="0" smtClean="0"/>
              <a:t>Making case cards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800" dirty="0" smtClean="0"/>
              <a:t>Revision cards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800" dirty="0" smtClean="0"/>
              <a:t>Posters/mind maps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r>
              <a:rPr lang="en-GB" dirty="0" smtClean="0"/>
              <a:t>Creating essay plans for each question</a:t>
            </a:r>
          </a:p>
          <a:p>
            <a:r>
              <a:rPr lang="en-GB" dirty="0" smtClean="0"/>
              <a:t>Practising past exam questions – perfect essay for each question</a:t>
            </a:r>
          </a:p>
          <a:p>
            <a:r>
              <a:rPr lang="en-GB" dirty="0" smtClean="0"/>
              <a:t>Improving work that has been marked below target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54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6C76-825D-4E8E-9920-973F60E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644035"/>
          </a:xfrm>
        </p:spPr>
        <p:txBody>
          <a:bodyPr>
            <a:normAutofit fontScale="90000"/>
          </a:bodyPr>
          <a:lstStyle/>
          <a:p>
            <a:r>
              <a:rPr lang="en-GB" dirty="0"/>
              <a:t>Countdown </a:t>
            </a:r>
            <a:r>
              <a:rPr lang="en-GB" dirty="0" smtClean="0"/>
              <a:t>plan – year 12 (On the website)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15" t="13669" r="1979" b="19308"/>
          <a:stretch/>
        </p:blipFill>
        <p:spPr>
          <a:xfrm>
            <a:off x="320842" y="1448554"/>
            <a:ext cx="11582400" cy="50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6C76-825D-4E8E-9920-973F60E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644035"/>
          </a:xfrm>
        </p:spPr>
        <p:txBody>
          <a:bodyPr>
            <a:normAutofit fontScale="90000"/>
          </a:bodyPr>
          <a:lstStyle/>
          <a:p>
            <a:r>
              <a:rPr lang="en-GB" dirty="0"/>
              <a:t>Countdown </a:t>
            </a:r>
            <a:r>
              <a:rPr lang="en-GB" dirty="0" smtClean="0"/>
              <a:t>plan – year 13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8" t="14912" r="2079" b="18842"/>
          <a:stretch/>
        </p:blipFill>
        <p:spPr>
          <a:xfrm>
            <a:off x="134605" y="1604211"/>
            <a:ext cx="11806391" cy="50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9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189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Law </vt:lpstr>
      <vt:lpstr>PowerPoint Presentation</vt:lpstr>
      <vt:lpstr>Mocks </vt:lpstr>
      <vt:lpstr>Exam style</vt:lpstr>
      <vt:lpstr>PowerPoint Presentation</vt:lpstr>
      <vt:lpstr>Expectations </vt:lpstr>
      <vt:lpstr>What else should the student be doing at home?</vt:lpstr>
      <vt:lpstr>Countdown plan – year 12 (On the website)</vt:lpstr>
      <vt:lpstr>Countdown plan – year 13</vt:lpstr>
      <vt:lpstr>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13</dc:title>
  <dc:creator>Natasha Muldoon</dc:creator>
  <cp:lastModifiedBy>N Lightowler Staff 8304169</cp:lastModifiedBy>
  <cp:revision>51</cp:revision>
  <dcterms:created xsi:type="dcterms:W3CDTF">2018-09-29T11:28:24Z</dcterms:created>
  <dcterms:modified xsi:type="dcterms:W3CDTF">2019-10-02T16:59:14Z</dcterms:modified>
</cp:coreProperties>
</file>