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9"/>
  </p:notesMasterIdLst>
  <p:sldIdLst>
    <p:sldId id="265" r:id="rId6"/>
    <p:sldId id="266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44735-006A-4E45-A646-137D76637403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1F8AD-55B4-4FE6-80B4-FAB6C61B3A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728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9500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687882-63A7-4A8B-9988-2F8BC40A002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9500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60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9500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687882-63A7-4A8B-9988-2F8BC40A002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9500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899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9500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687882-63A7-4A8B-9988-2F8BC40A002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9500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769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3870C-A981-4F45-85AA-ECF283983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6FF8A-824E-4FD7-A495-78EDB1DA3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4F904-2A15-4955-9E8B-2174EECD1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6C13-2ABB-4DE5-ADC4-EE92CEC042F7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06093-45C4-4B52-AA09-240F6D3A7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3DD36-3980-4A23-A0BA-5749481BA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D559-BA44-4C23-8E09-AABCF40DFF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3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8D38E-6552-4ADC-BEF9-AC14D1903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C3FA05-0B19-471A-B459-E35A67E28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1B72-B346-4F16-B6FA-D79F5A142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6C13-2ABB-4DE5-ADC4-EE92CEC042F7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F90E3-6046-4000-B9EB-CDE29E81F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1EE4C-B462-4474-9642-D325DC65B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D559-BA44-4C23-8E09-AABCF40DFF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62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33828-0C12-4E25-9287-29BF58E31E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74D64-8118-4972-8BAF-FED104073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466A9-BEB9-4D5B-BCBA-BD4D87BB3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6C13-2ABB-4DE5-ADC4-EE92CEC042F7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1A4C2-079E-479C-A627-D98342146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54B2F-8C4C-4954-B6E5-28091BA8A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D559-BA44-4C23-8E09-AABCF40DFF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851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"/>
            <a:ext cx="10033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598" tIns="47299" rIns="94598" bIns="47299" rtlCol="0" anchor="ctr"/>
          <a:lstStyle/>
          <a:p>
            <a:pPr algn="ctr"/>
            <a:endParaRPr lang="en-US" sz="577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1537" y="1267486"/>
            <a:ext cx="9647975" cy="5133316"/>
          </a:xfrm>
        </p:spPr>
        <p:txBody>
          <a:bodyPr/>
          <a:lstStyle>
            <a:lvl1pPr>
              <a:defRPr sz="118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1536" y="201702"/>
            <a:ext cx="8252777" cy="949569"/>
          </a:xfrm>
        </p:spPr>
        <p:txBody>
          <a:bodyPr>
            <a:normAutofit/>
          </a:bodyPr>
          <a:lstStyle>
            <a:lvl1pPr marL="0" indent="0" algn="r">
              <a:buNone/>
              <a:defRPr sz="2437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73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6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9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2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5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8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1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4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11/01/2023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7293" y="236416"/>
            <a:ext cx="1047068" cy="365125"/>
          </a:xfrm>
        </p:spPr>
        <p:txBody>
          <a:bodyPr/>
          <a:lstStyle>
            <a:lvl1pPr>
              <a:defRPr sz="1475"/>
            </a:lvl1pPr>
          </a:lstStyle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9956800" y="209550"/>
            <a:ext cx="876301" cy="431801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77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77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577"/>
            </a:p>
          </p:txBody>
        </p:sp>
      </p:grpSp>
    </p:spTree>
    <p:extLst>
      <p:ext uri="{BB962C8B-B14F-4D97-AF65-F5344CB8AC3E}">
        <p14:creationId xmlns:p14="http://schemas.microsoft.com/office/powerpoint/2010/main" val="360307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5257801"/>
            <a:ext cx="9651999" cy="1143000"/>
          </a:xfrm>
        </p:spPr>
        <p:txBody>
          <a:bodyPr>
            <a:noAutofit/>
          </a:bodyPr>
          <a:lstStyle>
            <a:lvl1pPr algn="l">
              <a:defRPr sz="744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601" y="838200"/>
            <a:ext cx="9956800" cy="4419600"/>
          </a:xfrm>
        </p:spPr>
        <p:txBody>
          <a:bodyPr>
            <a:normAutofit/>
          </a:bodyPr>
          <a:lstStyle>
            <a:lvl1pPr>
              <a:defRPr sz="2886"/>
            </a:lvl1pPr>
            <a:lvl2pPr>
              <a:defRPr sz="1924">
                <a:solidFill>
                  <a:schemeClr val="tx1"/>
                </a:solidFill>
              </a:defRPr>
            </a:lvl2pPr>
            <a:lvl3pPr>
              <a:defRPr sz="1924">
                <a:solidFill>
                  <a:schemeClr val="tx1"/>
                </a:solidFill>
              </a:defRPr>
            </a:lvl3pPr>
            <a:lvl4pPr>
              <a:defRPr sz="1924">
                <a:solidFill>
                  <a:schemeClr val="tx1"/>
                </a:solidFill>
              </a:defRPr>
            </a:lvl4pPr>
            <a:lvl5pPr>
              <a:defRPr sz="1924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11/01/2023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218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600" y="4484080"/>
            <a:ext cx="9652002" cy="762000"/>
          </a:xfrm>
        </p:spPr>
        <p:txBody>
          <a:bodyPr bIns="0" anchor="b"/>
          <a:lstStyle>
            <a:lvl1pPr marL="0" indent="0">
              <a:buNone/>
              <a:defRPr sz="2117">
                <a:solidFill>
                  <a:schemeClr val="tx1"/>
                </a:solidFill>
              </a:defRPr>
            </a:lvl1pPr>
            <a:lvl2pPr marL="473038" indent="0">
              <a:buNone/>
              <a:defRPr sz="1924">
                <a:solidFill>
                  <a:schemeClr val="tx1">
                    <a:tint val="75000"/>
                  </a:schemeClr>
                </a:solidFill>
              </a:defRPr>
            </a:lvl2pPr>
            <a:lvl3pPr marL="946075" indent="0">
              <a:buNone/>
              <a:defRPr sz="1604">
                <a:solidFill>
                  <a:schemeClr val="tx1">
                    <a:tint val="75000"/>
                  </a:schemeClr>
                </a:solidFill>
              </a:defRPr>
            </a:lvl3pPr>
            <a:lvl4pPr marL="1419113" indent="0">
              <a:buNone/>
              <a:defRPr sz="1475">
                <a:solidFill>
                  <a:schemeClr val="tx1">
                    <a:tint val="75000"/>
                  </a:schemeClr>
                </a:solidFill>
              </a:defRPr>
            </a:lvl4pPr>
            <a:lvl5pPr marL="1892151" indent="0">
              <a:buNone/>
              <a:defRPr sz="1475">
                <a:solidFill>
                  <a:schemeClr val="tx1">
                    <a:tint val="75000"/>
                  </a:schemeClr>
                </a:solidFill>
              </a:defRPr>
            </a:lvl5pPr>
            <a:lvl6pPr marL="2365188" indent="0">
              <a:buNone/>
              <a:defRPr sz="1475">
                <a:solidFill>
                  <a:schemeClr val="tx1">
                    <a:tint val="75000"/>
                  </a:schemeClr>
                </a:solidFill>
              </a:defRPr>
            </a:lvl6pPr>
            <a:lvl7pPr marL="2838225" indent="0">
              <a:buNone/>
              <a:defRPr sz="1475">
                <a:solidFill>
                  <a:schemeClr val="tx1">
                    <a:tint val="75000"/>
                  </a:schemeClr>
                </a:solidFill>
              </a:defRPr>
            </a:lvl7pPr>
            <a:lvl8pPr marL="3311263" indent="0">
              <a:buNone/>
              <a:defRPr sz="1475">
                <a:solidFill>
                  <a:schemeClr val="tx1">
                    <a:tint val="75000"/>
                  </a:schemeClr>
                </a:solidFill>
              </a:defRPr>
            </a:lvl8pPr>
            <a:lvl9pPr marL="3784301" indent="0">
              <a:buNone/>
              <a:defRPr sz="14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25600" y="5257801"/>
            <a:ext cx="9651999" cy="1143000"/>
          </a:xfrm>
        </p:spPr>
        <p:txBody>
          <a:bodyPr>
            <a:noAutofit/>
          </a:bodyPr>
          <a:lstStyle>
            <a:lvl1pPr algn="l">
              <a:defRPr sz="744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11/01/2023</a:t>
            </a:fld>
            <a:endParaRPr lang="en-GB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715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11/01/2023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621536" y="841248"/>
            <a:ext cx="4974336" cy="4389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803136" y="841248"/>
            <a:ext cx="4974336" cy="4389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399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600" y="841249"/>
            <a:ext cx="4978401" cy="533400"/>
          </a:xfrm>
        </p:spPr>
        <p:txBody>
          <a:bodyPr anchor="t">
            <a:normAutofit/>
          </a:bodyPr>
          <a:lstStyle>
            <a:lvl1pPr marL="0" indent="0">
              <a:buNone/>
              <a:defRPr sz="1924" b="1"/>
            </a:lvl1pPr>
            <a:lvl2pPr marL="473038" indent="0">
              <a:buNone/>
              <a:defRPr sz="2117" b="1"/>
            </a:lvl2pPr>
            <a:lvl3pPr marL="946075" indent="0">
              <a:buNone/>
              <a:defRPr sz="1924" b="1"/>
            </a:lvl3pPr>
            <a:lvl4pPr marL="1419113" indent="0">
              <a:buNone/>
              <a:defRPr sz="1604" b="1"/>
            </a:lvl4pPr>
            <a:lvl5pPr marL="1892151" indent="0">
              <a:buNone/>
              <a:defRPr sz="1604" b="1"/>
            </a:lvl5pPr>
            <a:lvl6pPr marL="2365188" indent="0">
              <a:buNone/>
              <a:defRPr sz="1604" b="1"/>
            </a:lvl6pPr>
            <a:lvl7pPr marL="2838225" indent="0">
              <a:buNone/>
              <a:defRPr sz="1604" b="1"/>
            </a:lvl7pPr>
            <a:lvl8pPr marL="3311263" indent="0">
              <a:buNone/>
              <a:defRPr sz="1604" b="1"/>
            </a:lvl8pPr>
            <a:lvl9pPr marL="3784301" indent="0">
              <a:buNone/>
              <a:defRPr sz="16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7201" y="841249"/>
            <a:ext cx="4980356" cy="533400"/>
          </a:xfrm>
        </p:spPr>
        <p:txBody>
          <a:bodyPr anchor="t">
            <a:normAutofit/>
          </a:bodyPr>
          <a:lstStyle>
            <a:lvl1pPr marL="0" indent="0">
              <a:buNone/>
              <a:defRPr sz="1924" b="1"/>
            </a:lvl1pPr>
            <a:lvl2pPr marL="473038" indent="0">
              <a:buNone/>
              <a:defRPr sz="2117" b="1"/>
            </a:lvl2pPr>
            <a:lvl3pPr marL="946075" indent="0">
              <a:buNone/>
              <a:defRPr sz="1924" b="1"/>
            </a:lvl3pPr>
            <a:lvl4pPr marL="1419113" indent="0">
              <a:buNone/>
              <a:defRPr sz="1604" b="1"/>
            </a:lvl4pPr>
            <a:lvl5pPr marL="1892151" indent="0">
              <a:buNone/>
              <a:defRPr sz="1604" b="1"/>
            </a:lvl5pPr>
            <a:lvl6pPr marL="2365188" indent="0">
              <a:buNone/>
              <a:defRPr sz="1604" b="1"/>
            </a:lvl6pPr>
            <a:lvl7pPr marL="2838225" indent="0">
              <a:buNone/>
              <a:defRPr sz="1604" b="1"/>
            </a:lvl7pPr>
            <a:lvl8pPr marL="3311263" indent="0">
              <a:buNone/>
              <a:defRPr sz="1604" b="1"/>
            </a:lvl8pPr>
            <a:lvl9pPr marL="3784301" indent="0">
              <a:buNone/>
              <a:defRPr sz="16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11/01/2023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621536" y="1380744"/>
            <a:ext cx="4974336" cy="384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803136" y="1380743"/>
            <a:ext cx="4974336" cy="384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061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11/01/2023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281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11/01/2023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940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2" y="395287"/>
            <a:ext cx="4011084" cy="1162050"/>
          </a:xfrm>
        </p:spPr>
        <p:txBody>
          <a:bodyPr anchor="b"/>
          <a:lstStyle>
            <a:lvl1pPr algn="l">
              <a:defRPr sz="2117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2" y="1557338"/>
            <a:ext cx="4011084" cy="4386263"/>
          </a:xfrm>
        </p:spPr>
        <p:txBody>
          <a:bodyPr/>
          <a:lstStyle>
            <a:lvl1pPr marL="0" indent="0">
              <a:buNone/>
              <a:defRPr sz="147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73038" indent="0">
              <a:buNone/>
              <a:defRPr sz="1283"/>
            </a:lvl2pPr>
            <a:lvl3pPr marL="946075" indent="0">
              <a:buNone/>
              <a:defRPr sz="1026"/>
            </a:lvl3pPr>
            <a:lvl4pPr marL="1419113" indent="0">
              <a:buNone/>
              <a:defRPr sz="898"/>
            </a:lvl4pPr>
            <a:lvl5pPr marL="1892151" indent="0">
              <a:buNone/>
              <a:defRPr sz="898"/>
            </a:lvl5pPr>
            <a:lvl6pPr marL="2365188" indent="0">
              <a:buNone/>
              <a:defRPr sz="898"/>
            </a:lvl6pPr>
            <a:lvl7pPr marL="2838225" indent="0">
              <a:buNone/>
              <a:defRPr sz="898"/>
            </a:lvl7pPr>
            <a:lvl8pPr marL="3311263" indent="0">
              <a:buNone/>
              <a:defRPr sz="898"/>
            </a:lvl8pPr>
            <a:lvl9pPr marL="3784301" indent="0">
              <a:buNone/>
              <a:defRPr sz="8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219201" y="381000"/>
            <a:ext cx="6400800" cy="594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11/01/2023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2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06037-D301-4B02-90AF-9CC79BCD2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3209B-D61F-4D38-BB88-E46EBFBFF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E607B-EB95-430F-B1D2-CDFD8DD0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6C13-2ABB-4DE5-ADC4-EE92CEC042F7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0175F-DE01-4149-918A-F11000501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71954-F8BF-4FBF-83D5-A0132AD22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D559-BA44-4C23-8E09-AABCF40DFF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8891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1" y="4624754"/>
            <a:ext cx="7315200" cy="404446"/>
          </a:xfrm>
        </p:spPr>
        <p:txBody>
          <a:bodyPr bIns="0" anchor="b"/>
          <a:lstStyle>
            <a:lvl1pPr algn="l">
              <a:defRPr sz="2117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5299" y="381000"/>
            <a:ext cx="7823200" cy="4081462"/>
          </a:xfrm>
        </p:spPr>
        <p:txBody>
          <a:bodyPr/>
          <a:lstStyle>
            <a:lvl1pPr marL="0" indent="0">
              <a:buNone/>
              <a:defRPr sz="3335"/>
            </a:lvl1pPr>
            <a:lvl2pPr marL="473038" indent="0">
              <a:buNone/>
              <a:defRPr sz="2886"/>
            </a:lvl2pPr>
            <a:lvl3pPr marL="946075" indent="0">
              <a:buNone/>
              <a:defRPr sz="2437"/>
            </a:lvl3pPr>
            <a:lvl4pPr marL="1419113" indent="0">
              <a:buNone/>
              <a:defRPr sz="2117"/>
            </a:lvl4pPr>
            <a:lvl5pPr marL="1892151" indent="0">
              <a:buNone/>
              <a:defRPr sz="2117"/>
            </a:lvl5pPr>
            <a:lvl6pPr marL="2365188" indent="0">
              <a:buNone/>
              <a:defRPr sz="2117"/>
            </a:lvl6pPr>
            <a:lvl7pPr marL="2838225" indent="0">
              <a:buNone/>
              <a:defRPr sz="2117"/>
            </a:lvl7pPr>
            <a:lvl8pPr marL="3311263" indent="0">
              <a:buNone/>
              <a:defRPr sz="2117"/>
            </a:lvl8pPr>
            <a:lvl9pPr marL="3784301" indent="0">
              <a:buNone/>
              <a:defRPr sz="211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5601" y="5029200"/>
            <a:ext cx="5384800" cy="1371601"/>
          </a:xfrm>
        </p:spPr>
        <p:txBody>
          <a:bodyPr/>
          <a:lstStyle>
            <a:lvl1pPr marL="0" indent="0">
              <a:buNone/>
              <a:defRPr sz="1475">
                <a:solidFill>
                  <a:schemeClr val="tx1"/>
                </a:solidFill>
              </a:defRPr>
            </a:lvl1pPr>
            <a:lvl2pPr marL="473038" indent="0">
              <a:buNone/>
              <a:defRPr sz="1283"/>
            </a:lvl2pPr>
            <a:lvl3pPr marL="946075" indent="0">
              <a:buNone/>
              <a:defRPr sz="1026"/>
            </a:lvl3pPr>
            <a:lvl4pPr marL="1419113" indent="0">
              <a:buNone/>
              <a:defRPr sz="898"/>
            </a:lvl4pPr>
            <a:lvl5pPr marL="1892151" indent="0">
              <a:buNone/>
              <a:defRPr sz="898"/>
            </a:lvl5pPr>
            <a:lvl6pPr marL="2365188" indent="0">
              <a:buNone/>
              <a:defRPr sz="898"/>
            </a:lvl6pPr>
            <a:lvl7pPr marL="2838225" indent="0">
              <a:buNone/>
              <a:defRPr sz="898"/>
            </a:lvl7pPr>
            <a:lvl8pPr marL="3311263" indent="0">
              <a:buNone/>
              <a:defRPr sz="898"/>
            </a:lvl8pPr>
            <a:lvl9pPr marL="3784301" indent="0">
              <a:buNone/>
              <a:defRPr sz="8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11/01/2023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625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11/01/2023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361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9D5C-F284-46B4-BE5D-DDC1F2C60C09}" type="datetimeFigureOut">
              <a:rPr lang="en-GB" smtClean="0"/>
              <a:pPr/>
              <a:t>11/01/2023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42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E952D-B221-4268-9E88-F9169CF44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33072-2DE4-4DAA-AAD3-0E6E128C8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6E01C-3FE4-4224-9573-6EC799872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6C13-2ABB-4DE5-ADC4-EE92CEC042F7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A177E-6089-47E5-B2DA-F2EC879E5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A4DCC-0365-4F80-B76D-7DEEBD8B2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D559-BA44-4C23-8E09-AABCF40DFF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63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51CAE-BCB4-46FF-99AE-01598EDFE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C9414-22EA-41F8-AF43-B11ABF060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A3F7F-2739-4557-A436-48D25325C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466DB-8AE7-461E-9181-4AE3EEB48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6C13-2ABB-4DE5-ADC4-EE92CEC042F7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E1BF93-A372-4871-B6D4-96F97C953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68E5D-D445-4F1C-AB10-AA4353DEE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D559-BA44-4C23-8E09-AABCF40DFF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75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144D-82B1-49D3-95C1-12FA9660E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6B82F-5F54-4004-BF08-3EAAA03D4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16BB4-C3B4-4721-A52B-B9A03F0E1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178EF5-263A-43A6-B513-CFA45881E0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4471D2-2CB9-4135-8DEA-EF4FD0B8C1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7A6DB7-A416-4321-A353-645101D64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6C13-2ABB-4DE5-ADC4-EE92CEC042F7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43B7F7-DB6A-4A79-BF04-10F7F2837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875AE3-06DF-4E20-9EDD-2CCA8E4C4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D559-BA44-4C23-8E09-AABCF40DFF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22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A51D1-6C3F-4F85-8EDD-5982B805E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390E0-B0FD-4811-8FA5-B9192D533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6C13-2ABB-4DE5-ADC4-EE92CEC042F7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1ADA33-E3CF-4E98-B371-1C8068172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BFF42-D616-4140-86D3-A2BF5F70F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D559-BA44-4C23-8E09-AABCF40DFF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02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2EE5A-4FBA-4E25-8814-256E293F2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6C13-2ABB-4DE5-ADC4-EE92CEC042F7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A83C3-4FA8-499D-87CF-3C6B0B7C2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F7E7C-DA66-4E8A-A801-9F302E58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D559-BA44-4C23-8E09-AABCF40DFF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807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D4428-6577-4B48-928B-F93D9CD9D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9C112-43B5-48D6-88D0-D8A1767DB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0593EF-2172-44EE-A00C-2A1D40503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E29CB-C728-49D2-AC61-6BDB58174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6C13-2ABB-4DE5-ADC4-EE92CEC042F7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23CFC-AE50-4582-9461-B5A003111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B8C3A2-B0A1-4DB3-BE9A-10973E171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D559-BA44-4C23-8E09-AABCF40DFF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52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461C7-3050-4936-BD1E-CEB0C040A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A4F7E5-7C79-4240-B685-D406A133BD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9AABF9-5BC2-43B9-9723-87D91D814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0D30B-7EC8-49D9-B918-794065604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6C13-2ABB-4DE5-ADC4-EE92CEC042F7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8610B-C09A-4B49-95B5-B6C1B094B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E1E68-2324-41FE-9449-1047479B5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D559-BA44-4C23-8E09-AABCF40DFF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35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9DA484-CF00-4E37-8BC2-3EF47A5AA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0AAB63-2208-4F96-BCF2-2700A114D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79F9D-19E9-4F16-A32D-E144988486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86C13-2ABB-4DE5-ADC4-EE92CEC042F7}" type="datetimeFigureOut">
              <a:rPr lang="en-GB" smtClean="0"/>
              <a:t>11/01/2023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D5E0D-93D5-48C1-8C70-FB13A21D9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4F4F1-6C58-4DC9-B52F-1BC62D218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4D559-BA44-4C23-8E09-AABCF40DFF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51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5600" y="5257801"/>
            <a:ext cx="9651999" cy="1143000"/>
          </a:xfrm>
          <a:prstGeom prst="rect">
            <a:avLst/>
          </a:prstGeom>
        </p:spPr>
        <p:txBody>
          <a:bodyPr vert="horz" lIns="295005" tIns="147503" rIns="295005" bIns="147503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601" y="838200"/>
            <a:ext cx="9956800" cy="4419600"/>
          </a:xfrm>
          <a:prstGeom prst="rect">
            <a:avLst/>
          </a:prstGeom>
        </p:spPr>
        <p:txBody>
          <a:bodyPr vert="horz" lIns="295005" tIns="147503" rIns="295005" bIns="14750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9574" y="6553201"/>
            <a:ext cx="9550400" cy="228600"/>
          </a:xfrm>
          <a:prstGeom prst="rect">
            <a:avLst/>
          </a:prstGeom>
        </p:spPr>
        <p:txBody>
          <a:bodyPr vert="horz" lIns="295005" tIns="147503" rIns="295005" bIns="147503" rtlCol="0" anchor="ctr"/>
          <a:lstStyle>
            <a:lvl1pPr algn="l">
              <a:defRPr sz="1283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2400" y="5740401"/>
            <a:ext cx="508000" cy="365125"/>
          </a:xfrm>
          <a:prstGeom prst="rect">
            <a:avLst/>
          </a:prstGeom>
        </p:spPr>
        <p:txBody>
          <a:bodyPr vert="horz" lIns="295005" tIns="147503" rIns="295005" bIns="147503" rtlCol="0" anchor="ctr"/>
          <a:lstStyle>
            <a:lvl1pPr algn="l">
              <a:defRPr sz="1283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E03EB4E-9285-4AF9-980C-E4C8442BFC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11271253" y="5715000"/>
            <a:ext cx="323849" cy="431801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4598" tIns="47299" rIns="94598" bIns="47299" numCol="1" anchor="t" anchorCtr="0" compatLnSpc="1">
            <a:prstTxWarp prst="textNoShape">
              <a:avLst/>
            </a:prstTxWarp>
          </a:bodyPr>
          <a:lstStyle/>
          <a:p>
            <a:endParaRPr lang="en-US" sz="577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60579" y="4783017"/>
            <a:ext cx="2625969" cy="304800"/>
          </a:xfrm>
          <a:prstGeom prst="rect">
            <a:avLst/>
          </a:prstGeom>
        </p:spPr>
        <p:txBody>
          <a:bodyPr vert="horz" lIns="295005" tIns="147503" rIns="295005" bIns="147503" rtlCol="0" anchor="ctr"/>
          <a:lstStyle>
            <a:lvl1pPr algn="l">
              <a:defRPr sz="1283">
                <a:solidFill>
                  <a:srgbClr val="FFFFFF"/>
                </a:solidFill>
              </a:defRPr>
            </a:lvl1pPr>
          </a:lstStyle>
          <a:p>
            <a:fld id="{C0BC9D5C-F284-46B4-BE5D-DDC1F2C60C09}" type="datetimeFigureOut">
              <a:rPr lang="en-GB" smtClean="0"/>
              <a:pPr/>
              <a:t>11/01/2023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60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46075" rtl="0" eaLnBrk="1" latinLnBrk="0" hangingPunct="1">
        <a:spcBef>
          <a:spcPct val="0"/>
        </a:spcBef>
        <a:buNone/>
        <a:defRPr sz="744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54779" indent="-354779" algn="l" defTabSz="946075" rtl="0" eaLnBrk="1" latinLnBrk="0" hangingPunct="1">
        <a:spcBef>
          <a:spcPct val="20000"/>
        </a:spcBef>
        <a:buFont typeface="Arial" pitchFamily="34" charset="0"/>
        <a:buChar char="»"/>
        <a:defRPr sz="2886" kern="1200">
          <a:solidFill>
            <a:schemeClr val="tx2"/>
          </a:solidFill>
          <a:latin typeface="+mn-lt"/>
          <a:ea typeface="+mn-ea"/>
          <a:cs typeface="+mn-cs"/>
        </a:defRPr>
      </a:lvl1pPr>
      <a:lvl2pPr marL="768686" indent="-295649" algn="l" defTabSz="946075" rtl="0" eaLnBrk="1" latinLnBrk="0" hangingPunct="1">
        <a:spcBef>
          <a:spcPct val="20000"/>
        </a:spcBef>
        <a:buFont typeface="Arial" pitchFamily="34" charset="0"/>
        <a:buChar char="˃"/>
        <a:defRPr sz="1924" kern="1200">
          <a:solidFill>
            <a:schemeClr val="tx1"/>
          </a:solidFill>
          <a:latin typeface="+mn-lt"/>
          <a:ea typeface="+mn-ea"/>
          <a:cs typeface="+mn-cs"/>
        </a:defRPr>
      </a:lvl2pPr>
      <a:lvl3pPr marL="1182594" indent="-236518" algn="l" defTabSz="946075" rtl="0" eaLnBrk="1" latinLnBrk="0" hangingPunct="1">
        <a:spcBef>
          <a:spcPct val="20000"/>
        </a:spcBef>
        <a:buFont typeface="Calibri" pitchFamily="34" charset="0"/>
        <a:buChar char="+"/>
        <a:defRPr sz="1924" kern="1200">
          <a:solidFill>
            <a:schemeClr val="tx1"/>
          </a:solidFill>
          <a:latin typeface="+mn-lt"/>
          <a:ea typeface="+mn-ea"/>
          <a:cs typeface="+mn-cs"/>
        </a:defRPr>
      </a:lvl3pPr>
      <a:lvl4pPr marL="1655632" indent="-236518" algn="l" defTabSz="946075" rtl="0" eaLnBrk="1" latinLnBrk="0" hangingPunct="1">
        <a:spcBef>
          <a:spcPct val="20000"/>
        </a:spcBef>
        <a:buFont typeface="Arial" pitchFamily="34" charset="0"/>
        <a:buChar char="–"/>
        <a:defRPr sz="1924" kern="1200">
          <a:solidFill>
            <a:schemeClr val="tx1"/>
          </a:solidFill>
          <a:latin typeface="+mn-lt"/>
          <a:ea typeface="+mn-ea"/>
          <a:cs typeface="+mn-cs"/>
        </a:defRPr>
      </a:lvl4pPr>
      <a:lvl5pPr marL="2128669" indent="-236518" algn="l" defTabSz="946075" rtl="0" eaLnBrk="1" latinLnBrk="0" hangingPunct="1">
        <a:spcBef>
          <a:spcPct val="20000"/>
        </a:spcBef>
        <a:buFont typeface="Arial" pitchFamily="34" charset="0"/>
        <a:buChar char="»"/>
        <a:defRPr sz="1924" kern="1200">
          <a:solidFill>
            <a:schemeClr val="tx1"/>
          </a:solidFill>
          <a:latin typeface="+mn-lt"/>
          <a:ea typeface="+mn-ea"/>
          <a:cs typeface="+mn-cs"/>
        </a:defRPr>
      </a:lvl5pPr>
      <a:lvl6pPr marL="2601707" indent="-236518" algn="l" defTabSz="946075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924" kern="1200">
          <a:solidFill>
            <a:schemeClr val="tx1"/>
          </a:solidFill>
          <a:latin typeface="+mn-lt"/>
          <a:ea typeface="+mn-ea"/>
          <a:cs typeface="+mn-cs"/>
        </a:defRPr>
      </a:lvl6pPr>
      <a:lvl7pPr marL="3074745" indent="-236518" algn="l" defTabSz="946075" rtl="0" eaLnBrk="1" latinLnBrk="0" hangingPunct="1">
        <a:spcBef>
          <a:spcPct val="20000"/>
        </a:spcBef>
        <a:buFont typeface="Calibri" pitchFamily="34" charset="0"/>
        <a:buChar char="+"/>
        <a:defRPr sz="1924" kern="1200">
          <a:solidFill>
            <a:schemeClr val="tx1"/>
          </a:solidFill>
          <a:latin typeface="+mn-lt"/>
          <a:ea typeface="+mn-ea"/>
          <a:cs typeface="+mn-cs"/>
        </a:defRPr>
      </a:lvl7pPr>
      <a:lvl8pPr marL="3547783" indent="-236518" algn="l" defTabSz="946075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924" kern="1200">
          <a:solidFill>
            <a:schemeClr val="tx1"/>
          </a:solidFill>
          <a:latin typeface="+mn-lt"/>
          <a:ea typeface="+mn-ea"/>
          <a:cs typeface="+mn-cs"/>
        </a:defRPr>
      </a:lvl8pPr>
      <a:lvl9pPr marL="4020820" indent="-236518" algn="l" defTabSz="946075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9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6075" rtl="0" eaLnBrk="1" latinLnBrk="0" hangingPunct="1">
        <a:defRPr sz="1924" kern="1200">
          <a:solidFill>
            <a:schemeClr val="tx1"/>
          </a:solidFill>
          <a:latin typeface="+mn-lt"/>
          <a:ea typeface="+mn-ea"/>
          <a:cs typeface="+mn-cs"/>
        </a:defRPr>
      </a:lvl1pPr>
      <a:lvl2pPr marL="473038" algn="l" defTabSz="946075" rtl="0" eaLnBrk="1" latinLnBrk="0" hangingPunct="1">
        <a:defRPr sz="1924" kern="1200">
          <a:solidFill>
            <a:schemeClr val="tx1"/>
          </a:solidFill>
          <a:latin typeface="+mn-lt"/>
          <a:ea typeface="+mn-ea"/>
          <a:cs typeface="+mn-cs"/>
        </a:defRPr>
      </a:lvl2pPr>
      <a:lvl3pPr marL="946075" algn="l" defTabSz="946075" rtl="0" eaLnBrk="1" latinLnBrk="0" hangingPunct="1">
        <a:defRPr sz="1924" kern="1200">
          <a:solidFill>
            <a:schemeClr val="tx1"/>
          </a:solidFill>
          <a:latin typeface="+mn-lt"/>
          <a:ea typeface="+mn-ea"/>
          <a:cs typeface="+mn-cs"/>
        </a:defRPr>
      </a:lvl3pPr>
      <a:lvl4pPr marL="1419113" algn="l" defTabSz="946075" rtl="0" eaLnBrk="1" latinLnBrk="0" hangingPunct="1">
        <a:defRPr sz="1924" kern="1200">
          <a:solidFill>
            <a:schemeClr val="tx1"/>
          </a:solidFill>
          <a:latin typeface="+mn-lt"/>
          <a:ea typeface="+mn-ea"/>
          <a:cs typeface="+mn-cs"/>
        </a:defRPr>
      </a:lvl4pPr>
      <a:lvl5pPr marL="1892151" algn="l" defTabSz="946075" rtl="0" eaLnBrk="1" latinLnBrk="0" hangingPunct="1">
        <a:defRPr sz="1924" kern="1200">
          <a:solidFill>
            <a:schemeClr val="tx1"/>
          </a:solidFill>
          <a:latin typeface="+mn-lt"/>
          <a:ea typeface="+mn-ea"/>
          <a:cs typeface="+mn-cs"/>
        </a:defRPr>
      </a:lvl5pPr>
      <a:lvl6pPr marL="2365188" algn="l" defTabSz="946075" rtl="0" eaLnBrk="1" latinLnBrk="0" hangingPunct="1">
        <a:defRPr sz="1924" kern="1200">
          <a:solidFill>
            <a:schemeClr val="tx1"/>
          </a:solidFill>
          <a:latin typeface="+mn-lt"/>
          <a:ea typeface="+mn-ea"/>
          <a:cs typeface="+mn-cs"/>
        </a:defRPr>
      </a:lvl6pPr>
      <a:lvl7pPr marL="2838225" algn="l" defTabSz="946075" rtl="0" eaLnBrk="1" latinLnBrk="0" hangingPunct="1">
        <a:defRPr sz="1924" kern="1200">
          <a:solidFill>
            <a:schemeClr val="tx1"/>
          </a:solidFill>
          <a:latin typeface="+mn-lt"/>
          <a:ea typeface="+mn-ea"/>
          <a:cs typeface="+mn-cs"/>
        </a:defRPr>
      </a:lvl7pPr>
      <a:lvl8pPr marL="3311263" algn="l" defTabSz="946075" rtl="0" eaLnBrk="1" latinLnBrk="0" hangingPunct="1">
        <a:defRPr sz="1924" kern="1200">
          <a:solidFill>
            <a:schemeClr val="tx1"/>
          </a:solidFill>
          <a:latin typeface="+mn-lt"/>
          <a:ea typeface="+mn-ea"/>
          <a:cs typeface="+mn-cs"/>
        </a:defRPr>
      </a:lvl8pPr>
      <a:lvl9pPr marL="3784301" algn="l" defTabSz="946075" rtl="0" eaLnBrk="1" latinLnBrk="0" hangingPunct="1">
        <a:defRPr sz="19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A086988-6700-4341-8EE0-0D34094167C8}"/>
              </a:ext>
            </a:extLst>
          </p:cNvPr>
          <p:cNvSpPr/>
          <p:nvPr/>
        </p:nvSpPr>
        <p:spPr>
          <a:xfrm>
            <a:off x="1291240" y="0"/>
            <a:ext cx="9698023" cy="685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6075"/>
            <a:endParaRPr lang="en-GB" sz="1924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628692" y="1331853"/>
            <a:ext cx="3061414" cy="4400101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66" tIns="20733" rIns="41466" bIns="20733" rtlCol="0" anchor="ctr"/>
          <a:lstStyle/>
          <a:p>
            <a:pPr algn="ctr" defTabSz="946075"/>
            <a:endParaRPr lang="en-GB" sz="1732" dirty="0">
              <a:solidFill>
                <a:srgbClr val="FFFFFF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6476" y="1331853"/>
            <a:ext cx="2957153" cy="4400101"/>
          </a:xfrm>
          <a:prstGeom prst="rect">
            <a:avLst/>
          </a:prstGeom>
          <a:solidFill>
            <a:schemeClr val="accent4">
              <a:lumMod val="20000"/>
              <a:lumOff val="80000"/>
              <a:alpha val="58824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66" tIns="20733" rIns="41466" bIns="20733" rtlCol="0" anchor="ctr"/>
          <a:lstStyle/>
          <a:p>
            <a:pPr algn="ctr" defTabSz="946075"/>
            <a:endParaRPr lang="en-GB" sz="1732" dirty="0">
              <a:solidFill>
                <a:srgbClr val="FFFFFF"/>
              </a:solidFill>
              <a:latin typeface="Consolas" panose="020B0609020204030204" pitchFamily="49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660056" y="1781457"/>
            <a:ext cx="3060018" cy="4494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46075"/>
            <a:r>
              <a:rPr lang="en-GB" sz="962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Research one of the following mark making artists </a:t>
            </a:r>
          </a:p>
          <a:p>
            <a:pPr marL="146624" indent="-146624" defTabSz="946075">
              <a:buFont typeface="Arial" panose="020B0604020202020204" pitchFamily="34" charset="0"/>
              <a:buChar char="•"/>
            </a:pPr>
            <a:r>
              <a:rPr lang="en-GB" sz="962" dirty="0" err="1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Yellena</a:t>
            </a: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 James </a:t>
            </a:r>
          </a:p>
          <a:p>
            <a:pPr marL="146624" indent="-146624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Helen Wells </a:t>
            </a:r>
          </a:p>
          <a:p>
            <a:pPr marL="146624" indent="-146624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Cy Twombly 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Create a presentation on power point. You need at least 10 images of their work and some information. 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Write an opinion of their work, thinking about how the work inspires you. </a:t>
            </a:r>
          </a:p>
          <a:p>
            <a:pPr defTabSz="946075"/>
            <a:r>
              <a:rPr lang="en-GB" sz="962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Decide on a piece of work you want to respond to. 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Create your own response to the artist – this can be a direct copy of their work using a material of your choice 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Remember to get paper from art when you need it. 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Your response must be A3 in size </a:t>
            </a:r>
          </a:p>
          <a:p>
            <a:pPr defTabSz="946075"/>
            <a:endParaRPr lang="en-GB" sz="962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r>
              <a:rPr lang="en-GB" sz="962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pPr defTabSz="946075"/>
            <a:r>
              <a:rPr lang="en-GB" sz="962" dirty="0">
                <a:solidFill>
                  <a:srgbClr val="4D5B6B">
                    <a:lumMod val="5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Write a glow and grow for your response </a:t>
            </a:r>
          </a:p>
          <a:p>
            <a:pPr defTabSz="946075"/>
            <a:r>
              <a:rPr lang="en-GB" sz="962" dirty="0">
                <a:solidFill>
                  <a:srgbClr val="4D5B6B">
                    <a:lumMod val="5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(you can do this on the back). Consider how the work connects to the artist and the materials you have used. </a:t>
            </a:r>
          </a:p>
          <a:p>
            <a:pPr defTabSz="946075"/>
            <a:endParaRPr lang="en-GB" sz="962" u="sng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algn="ctr" defTabSz="946075"/>
            <a:r>
              <a:rPr lang="en-GB" sz="706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 </a:t>
            </a:r>
          </a:p>
          <a:p>
            <a:pPr defTabSz="946075"/>
            <a:endParaRPr lang="en-GB" sz="962" u="sng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algn="ctr" defTabSz="946075"/>
            <a:endParaRPr lang="en-GB" sz="962" u="sng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50286" y="1814816"/>
            <a:ext cx="2874185" cy="3398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46075"/>
            <a:r>
              <a:rPr lang="en-GB" sz="962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Research one of the following mark making artists </a:t>
            </a:r>
          </a:p>
          <a:p>
            <a:pPr marL="146624" indent="-146624" defTabSz="946075">
              <a:buFont typeface="Arial" panose="020B0604020202020204" pitchFamily="34" charset="0"/>
              <a:buChar char="•"/>
            </a:pPr>
            <a:r>
              <a:rPr lang="en-GB" sz="962" dirty="0" err="1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Yellena</a:t>
            </a: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 James </a:t>
            </a:r>
          </a:p>
          <a:p>
            <a:pPr marL="146624" indent="-146624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Helen Wells </a:t>
            </a:r>
          </a:p>
          <a:p>
            <a:pPr marL="146624" indent="-146624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Cy Twombly 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Create a presentation on power point. You need at least 10 images of their work and some information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 </a:t>
            </a:r>
            <a:r>
              <a:rPr lang="en-GB" sz="962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Decide on a piece of work you want to respond to. 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Create your own response to the artist – this can be a direct copy of their work using a material of your choice 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Remember to get paper from art when you need it. </a:t>
            </a:r>
          </a:p>
          <a:p>
            <a:pPr defTabSz="946075"/>
            <a:endParaRPr lang="en-GB" sz="962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r>
              <a:rPr lang="en-GB" sz="962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pPr defTabSz="946075"/>
            <a:r>
              <a:rPr lang="en-GB" sz="962" dirty="0">
                <a:solidFill>
                  <a:srgbClr val="4D5B6B">
                    <a:lumMod val="5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Write a glow and grow for your response </a:t>
            </a:r>
          </a:p>
          <a:p>
            <a:pPr defTabSz="946075"/>
            <a:r>
              <a:rPr lang="en-GB" sz="962" dirty="0">
                <a:solidFill>
                  <a:srgbClr val="4D5B6B">
                    <a:lumMod val="5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(you can do this on the back)</a:t>
            </a:r>
            <a:r>
              <a:rPr lang="en-GB" sz="962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 </a:t>
            </a:r>
          </a:p>
          <a:p>
            <a:pPr marL="201608" defTabSz="946075"/>
            <a:endParaRPr lang="en-GB" sz="641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marL="207345" indent="-207345" defTabSz="946075">
              <a:buFont typeface="+mj-lt"/>
              <a:buAutoNum type="arabicPeriod"/>
            </a:pPr>
            <a:endParaRPr lang="en-GB" sz="641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7852445" y="1331749"/>
            <a:ext cx="2931083" cy="4400101"/>
          </a:xfrm>
          <a:prstGeom prst="rect">
            <a:avLst/>
          </a:prstGeom>
          <a:solidFill>
            <a:schemeClr val="accent4">
              <a:lumMod val="60000"/>
              <a:lumOff val="40000"/>
              <a:alpha val="58824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66" tIns="20733" rIns="41466" bIns="20733" rtlCol="0" anchor="ctr"/>
          <a:lstStyle/>
          <a:p>
            <a:pPr algn="ctr" defTabSz="946075"/>
            <a:endParaRPr lang="en-GB" sz="1732" dirty="0">
              <a:solidFill>
                <a:srgbClr val="FFFFFF"/>
              </a:solidFill>
              <a:latin typeface="Consolas" panose="020B0609020204030204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9424251" y="1428022"/>
            <a:ext cx="1041646" cy="280433"/>
            <a:chOff x="1703368" y="2208995"/>
            <a:chExt cx="4278590" cy="1796235"/>
          </a:xfrm>
          <a:noFill/>
        </p:grpSpPr>
        <p:grpSp>
          <p:nvGrpSpPr>
            <p:cNvPr id="33" name="Group 8"/>
            <p:cNvGrpSpPr/>
            <p:nvPr/>
          </p:nvGrpSpPr>
          <p:grpSpPr>
            <a:xfrm>
              <a:off x="4275141" y="2208995"/>
              <a:ext cx="1706817" cy="1796235"/>
              <a:chOff x="1961120" y="2495475"/>
              <a:chExt cx="1706817" cy="1796235"/>
            </a:xfrm>
            <a:grpFill/>
          </p:grpSpPr>
          <p:pic>
            <p:nvPicPr>
              <p:cNvPr id="46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47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48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49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50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8" y="2788283"/>
                <a:ext cx="1214447" cy="1699084"/>
              </a:xfrm>
              <a:prstGeom prst="rect">
                <a:avLst/>
              </a:prstGeom>
              <a:grpFill/>
            </p:spPr>
          </p:pic>
        </p:grpSp>
        <p:grpSp>
          <p:nvGrpSpPr>
            <p:cNvPr id="34" name="Group 10"/>
            <p:cNvGrpSpPr/>
            <p:nvPr/>
          </p:nvGrpSpPr>
          <p:grpSpPr>
            <a:xfrm>
              <a:off x="2989253" y="2208995"/>
              <a:ext cx="1706821" cy="1796235"/>
              <a:chOff x="1961116" y="2495475"/>
              <a:chExt cx="1706821" cy="1796235"/>
            </a:xfrm>
            <a:grpFill/>
          </p:grpSpPr>
          <p:pic>
            <p:nvPicPr>
              <p:cNvPr id="41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42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43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44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45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4" y="2788284"/>
                <a:ext cx="1214447" cy="1699084"/>
              </a:xfrm>
              <a:prstGeom prst="rect">
                <a:avLst/>
              </a:prstGeom>
              <a:grpFill/>
            </p:spPr>
          </p:pic>
        </p:grpSp>
        <p:grpSp>
          <p:nvGrpSpPr>
            <p:cNvPr id="35" name="Group 16"/>
            <p:cNvGrpSpPr/>
            <p:nvPr/>
          </p:nvGrpSpPr>
          <p:grpSpPr>
            <a:xfrm>
              <a:off x="1703368" y="2208995"/>
              <a:ext cx="1706822" cy="1796235"/>
              <a:chOff x="1961115" y="2495475"/>
              <a:chExt cx="1706822" cy="1796235"/>
            </a:xfrm>
            <a:grpFill/>
          </p:grpSpPr>
          <p:pic>
            <p:nvPicPr>
              <p:cNvPr id="36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37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38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39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40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3" y="2788284"/>
                <a:ext cx="1214447" cy="1699084"/>
              </a:xfrm>
              <a:prstGeom prst="rect">
                <a:avLst/>
              </a:prstGeom>
              <a:grpFill/>
            </p:spPr>
          </p:pic>
        </p:grpSp>
      </p:grpSp>
      <p:pic>
        <p:nvPicPr>
          <p:cNvPr id="51" name="Picture 2" descr="http://www.clker.com/cliparts/1/f/a/5/1243534735547894594Chili_Clip.svg.me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03745" y="1375535"/>
            <a:ext cx="336601" cy="477422"/>
          </a:xfrm>
          <a:prstGeom prst="rect">
            <a:avLst/>
          </a:prstGeom>
          <a:noFill/>
        </p:spPr>
      </p:pic>
      <p:grpSp>
        <p:nvGrpSpPr>
          <p:cNvPr id="52" name="Group 51"/>
          <p:cNvGrpSpPr/>
          <p:nvPr/>
        </p:nvGrpSpPr>
        <p:grpSpPr>
          <a:xfrm>
            <a:off x="6518636" y="1462154"/>
            <a:ext cx="775579" cy="299202"/>
            <a:chOff x="1631923" y="1919339"/>
            <a:chExt cx="2913529" cy="1214449"/>
          </a:xfrm>
        </p:grpSpPr>
        <p:pic>
          <p:nvPicPr>
            <p:cNvPr id="53" name="Picture 2" descr="http://www.clker.com/cliparts/1/f/a/5/1243534735547894594Chili_Clip.svg.med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088688" y="1677023"/>
              <a:ext cx="1214446" cy="1699083"/>
            </a:xfrm>
            <a:prstGeom prst="rect">
              <a:avLst/>
            </a:prstGeom>
            <a:noFill/>
          </p:spPr>
        </p:pic>
        <p:pic>
          <p:nvPicPr>
            <p:cNvPr id="54" name="Picture 2" descr="http://www.clker.com/cliparts/1/f/a/5/1243534735547894594Chili_Clip.svg.med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874242" y="1677020"/>
              <a:ext cx="1214446" cy="1699083"/>
            </a:xfrm>
            <a:prstGeom prst="rect">
              <a:avLst/>
            </a:prstGeom>
            <a:noFill/>
          </p:spPr>
        </p:pic>
      </p:grpSp>
      <p:sp>
        <p:nvSpPr>
          <p:cNvPr id="114" name="TextBox 113"/>
          <p:cNvSpPr txBox="1"/>
          <p:nvPr/>
        </p:nvSpPr>
        <p:spPr>
          <a:xfrm>
            <a:off x="7881098" y="1764417"/>
            <a:ext cx="2944565" cy="4563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46075"/>
            <a:r>
              <a:rPr lang="en-GB" sz="962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Research one of the following mark making artists </a:t>
            </a:r>
          </a:p>
          <a:p>
            <a:pPr marL="146624" indent="-146624" defTabSz="946075">
              <a:buFont typeface="Arial" panose="020B0604020202020204" pitchFamily="34" charset="0"/>
              <a:buChar char="•"/>
            </a:pPr>
            <a:r>
              <a:rPr lang="en-GB" sz="962" dirty="0" err="1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Yellena</a:t>
            </a: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 James </a:t>
            </a:r>
          </a:p>
          <a:p>
            <a:pPr marL="146624" indent="-146624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Helen Wells </a:t>
            </a:r>
          </a:p>
          <a:p>
            <a:pPr marL="146624" indent="-146624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Cy Twombly 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Create a presentation on power point. You need at least 10 images of their work and some information </a:t>
            </a:r>
          </a:p>
          <a:p>
            <a:pPr defTabSz="946075"/>
            <a:r>
              <a:rPr lang="en-GB" sz="962" dirty="0">
                <a:solidFill>
                  <a:srgbClr val="4D5B6B">
                    <a:lumMod val="5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Write an opinion of the work and </a:t>
            </a:r>
          </a:p>
          <a:p>
            <a:pPr defTabSz="946075"/>
            <a:r>
              <a:rPr lang="en-GB" sz="962" dirty="0">
                <a:solidFill>
                  <a:srgbClr val="4D5B6B">
                    <a:lumMod val="5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Talk about the techniques used in the </a:t>
            </a:r>
          </a:p>
          <a:p>
            <a:pPr defTabSz="946075"/>
            <a:r>
              <a:rPr lang="en-GB" sz="962" dirty="0">
                <a:solidFill>
                  <a:srgbClr val="4D5B6B">
                    <a:lumMod val="5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Mark making.</a:t>
            </a:r>
          </a:p>
          <a:p>
            <a:pPr defTabSz="946075"/>
            <a:r>
              <a:rPr lang="en-GB" sz="962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Decide on a piece of work you want to respond to. 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Create your own response to the artist – this can be a direct copy of their work using a material of your choice 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Remember to get paper from art when you need it. 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Your response must be A3 in size </a:t>
            </a:r>
            <a:endParaRPr lang="en-GB" sz="962" u="sng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r>
              <a:rPr lang="en-GB" sz="962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pPr defTabSz="946075"/>
            <a:r>
              <a:rPr lang="en-GB" sz="962" dirty="0">
                <a:solidFill>
                  <a:srgbClr val="4D5B6B">
                    <a:lumMod val="5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Write a glow and grow for your response </a:t>
            </a:r>
          </a:p>
          <a:p>
            <a:pPr defTabSz="946075"/>
            <a:r>
              <a:rPr lang="en-GB" sz="962" dirty="0">
                <a:solidFill>
                  <a:srgbClr val="4D5B6B">
                    <a:lumMod val="5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(you can do this on the back). Consider how the work connects to the artist and whether the material use connects to the artist </a:t>
            </a:r>
          </a:p>
          <a:p>
            <a:pPr defTabSz="946075"/>
            <a:endParaRPr lang="en-GB" sz="1026" u="sng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endParaRPr lang="en-GB" sz="1026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endParaRPr lang="en-GB" sz="1026" u="sng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3549548" y="197617"/>
            <a:ext cx="4790959" cy="6340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41466" tIns="20733" rIns="41466" bIns="20733">
            <a:spAutoFit/>
          </a:bodyPr>
          <a:lstStyle/>
          <a:p>
            <a:pPr algn="ctr" defTabSz="946075"/>
            <a:r>
              <a:rPr lang="en-US" sz="1924" b="1" u="sng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olas" panose="020B0609020204030204" pitchFamily="49" charset="0"/>
              </a:rPr>
              <a:t>Year 7 Expressive Arts – Art Homework term two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BB422B-ACB2-4AD9-A8BD-C18AFF933531}"/>
              </a:ext>
            </a:extLst>
          </p:cNvPr>
          <p:cNvSpPr txBox="1"/>
          <p:nvPr/>
        </p:nvSpPr>
        <p:spPr>
          <a:xfrm>
            <a:off x="1592168" y="913083"/>
            <a:ext cx="9450023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46075"/>
            <a:r>
              <a:rPr lang="en-GB" sz="1539" dirty="0">
                <a:solidFill>
                  <a:srgbClr val="000000"/>
                </a:solidFill>
                <a:latin typeface="Consolas" panose="020B0609020204030204" pitchFamily="49" charset="0"/>
              </a:rPr>
              <a:t>Homework: Pick one of the takeaways below, will you be choosing mild, medium or hot?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A23869-12A7-4955-8098-39D5773D54F5}"/>
              </a:ext>
            </a:extLst>
          </p:cNvPr>
          <p:cNvSpPr/>
          <p:nvPr/>
        </p:nvSpPr>
        <p:spPr>
          <a:xfrm>
            <a:off x="1976641" y="5873727"/>
            <a:ext cx="8152870" cy="960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46075"/>
            <a:r>
              <a:rPr lang="en-GB" sz="1411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Make sure you spend 30 minutes per week on this homework for the duration of the term. </a:t>
            </a:r>
          </a:p>
          <a:p>
            <a:pPr algn="ctr" defTabSz="946075"/>
            <a:r>
              <a:rPr lang="en-GB" sz="1411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Remember – There is art homework club on Tuesday evenings in A008</a:t>
            </a:r>
          </a:p>
          <a:p>
            <a:pPr algn="ctr" defTabSz="946075"/>
            <a:r>
              <a:rPr lang="en-GB" sz="1411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Due…………………………………………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E1010B-77E8-46FD-8FE6-83307861057F}"/>
              </a:ext>
            </a:extLst>
          </p:cNvPr>
          <p:cNvSpPr txBox="1"/>
          <p:nvPr/>
        </p:nvSpPr>
        <p:spPr>
          <a:xfrm>
            <a:off x="1246989" y="-865"/>
            <a:ext cx="646908" cy="48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46075"/>
            <a:r>
              <a:rPr lang="en-GB" sz="1283" dirty="0">
                <a:solidFill>
                  <a:srgbClr val="4D5B6B"/>
                </a:solidFill>
                <a:latin typeface="Calibri"/>
              </a:rPr>
              <a:t>Name:</a:t>
            </a:r>
          </a:p>
          <a:p>
            <a:pPr defTabSz="946075"/>
            <a:r>
              <a:rPr lang="en-GB" sz="1283" dirty="0">
                <a:solidFill>
                  <a:srgbClr val="4D5B6B"/>
                </a:solidFill>
                <a:latin typeface="Calibri"/>
              </a:rPr>
              <a:t>Group: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6254DC-3CA7-47FC-BB9D-D8D5B8C70583}"/>
              </a:ext>
            </a:extLst>
          </p:cNvPr>
          <p:cNvSpPr txBox="1"/>
          <p:nvPr/>
        </p:nvSpPr>
        <p:spPr>
          <a:xfrm>
            <a:off x="2646577" y="1464804"/>
            <a:ext cx="655949" cy="388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46075"/>
            <a:r>
              <a:rPr lang="en-GB" sz="1924" b="1" dirty="0">
                <a:solidFill>
                  <a:srgbClr val="000000"/>
                </a:solidFill>
                <a:latin typeface="Calibri"/>
              </a:rPr>
              <a:t>Mild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974C8B2-5636-43D4-A26C-3165CCD3925D}"/>
              </a:ext>
            </a:extLst>
          </p:cNvPr>
          <p:cNvSpPr txBox="1"/>
          <p:nvPr/>
        </p:nvSpPr>
        <p:spPr>
          <a:xfrm>
            <a:off x="5016458" y="1463886"/>
            <a:ext cx="1612942" cy="388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46075"/>
            <a:r>
              <a:rPr lang="en-GB" sz="1924" b="1" dirty="0">
                <a:solidFill>
                  <a:srgbClr val="000000"/>
                </a:solidFill>
                <a:latin typeface="Calibri"/>
              </a:rPr>
              <a:t>Medium - Hot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8C0849D-A651-494F-A229-7998201F3F59}"/>
              </a:ext>
            </a:extLst>
          </p:cNvPr>
          <p:cNvSpPr txBox="1"/>
          <p:nvPr/>
        </p:nvSpPr>
        <p:spPr>
          <a:xfrm>
            <a:off x="8148600" y="1435668"/>
            <a:ext cx="1425390" cy="388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46075"/>
            <a:r>
              <a:rPr lang="en-GB" sz="1924" b="1" dirty="0" err="1">
                <a:solidFill>
                  <a:srgbClr val="000000"/>
                </a:solidFill>
                <a:latin typeface="Calibri"/>
              </a:rPr>
              <a:t>Flamin</a:t>
            </a:r>
            <a:r>
              <a:rPr lang="en-GB" sz="1924" b="1" dirty="0">
                <a:solidFill>
                  <a:srgbClr val="000000"/>
                </a:solidFill>
                <a:latin typeface="Calibri"/>
              </a:rPr>
              <a:t>’ Hot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6D674-24EC-49F5-A231-14B9EBE34F0B}"/>
              </a:ext>
            </a:extLst>
          </p:cNvPr>
          <p:cNvCxnSpPr>
            <a:cxnSpLocks/>
          </p:cNvCxnSpPr>
          <p:nvPr/>
        </p:nvCxnSpPr>
        <p:spPr>
          <a:xfrm>
            <a:off x="7843149" y="1775992"/>
            <a:ext cx="2931083" cy="9537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C0A939E-8999-499F-AB05-E826EE5696C1}"/>
              </a:ext>
            </a:extLst>
          </p:cNvPr>
          <p:cNvCxnSpPr>
            <a:cxnSpLocks/>
          </p:cNvCxnSpPr>
          <p:nvPr/>
        </p:nvCxnSpPr>
        <p:spPr>
          <a:xfrm>
            <a:off x="4668037" y="1791426"/>
            <a:ext cx="3060018" cy="10831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78A4FB4-C361-4E6A-8090-5CD2B0CB2F6B}"/>
              </a:ext>
            </a:extLst>
          </p:cNvPr>
          <p:cNvCxnSpPr>
            <a:cxnSpLocks/>
          </p:cNvCxnSpPr>
          <p:nvPr/>
        </p:nvCxnSpPr>
        <p:spPr>
          <a:xfrm flipV="1">
            <a:off x="1534456" y="1802257"/>
            <a:ext cx="2985385" cy="12558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329E483-DBB3-4168-8B3C-B595734F9D1B}"/>
              </a:ext>
            </a:extLst>
          </p:cNvPr>
          <p:cNvGrpSpPr/>
          <p:nvPr/>
        </p:nvGrpSpPr>
        <p:grpSpPr>
          <a:xfrm>
            <a:off x="9328664" y="6273382"/>
            <a:ext cx="1616348" cy="559364"/>
            <a:chOff x="29849411" y="13994815"/>
            <a:chExt cx="8795366" cy="319025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DF91B96-443B-4F1F-861C-D96A79EB1096}"/>
                </a:ext>
              </a:extLst>
            </p:cNvPr>
            <p:cNvSpPr/>
            <p:nvPr/>
          </p:nvSpPr>
          <p:spPr>
            <a:xfrm>
              <a:off x="30243463" y="14221792"/>
              <a:ext cx="8064844" cy="27363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46075"/>
              <a:endParaRPr lang="en-GB" sz="1924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F4F1A2E-45FD-4912-BA2E-6B97C7ED47C7}"/>
                </a:ext>
              </a:extLst>
            </p:cNvPr>
            <p:cNvSpPr/>
            <p:nvPr/>
          </p:nvSpPr>
          <p:spPr>
            <a:xfrm>
              <a:off x="31293029" y="14374801"/>
              <a:ext cx="1058889" cy="13681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46075"/>
              <a:endParaRPr lang="en-GB" sz="1924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F2350B0-1DF5-4D16-98A5-122DA3CCCA50}"/>
                </a:ext>
              </a:extLst>
            </p:cNvPr>
            <p:cNvGrpSpPr/>
            <p:nvPr/>
          </p:nvGrpSpPr>
          <p:grpSpPr>
            <a:xfrm>
              <a:off x="29849411" y="13994815"/>
              <a:ext cx="8795366" cy="3190258"/>
              <a:chOff x="29849411" y="13994815"/>
              <a:chExt cx="8795366" cy="3190258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9849411" y="13994815"/>
                <a:ext cx="8795366" cy="3190258"/>
              </a:xfrm>
              <a:prstGeom prst="rect">
                <a:avLst/>
              </a:prstGeom>
            </p:spPr>
          </p:pic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8E90BE2-2E06-4BF5-9644-25EA7A36750F}"/>
                  </a:ext>
                </a:extLst>
              </p:cNvPr>
              <p:cNvSpPr/>
              <p:nvPr/>
            </p:nvSpPr>
            <p:spPr>
              <a:xfrm>
                <a:off x="30639413" y="14277215"/>
                <a:ext cx="2189432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46075"/>
                <a:endParaRPr lang="en-GB" sz="1924">
                  <a:solidFill>
                    <a:srgbClr val="FFFFFF"/>
                  </a:solidFill>
                  <a:latin typeface="Calibri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19FF9D16-7455-4AD3-8A9B-B4B675630803}"/>
                  </a:ext>
                </a:extLst>
              </p:cNvPr>
              <p:cNvSpPr/>
              <p:nvPr/>
            </p:nvSpPr>
            <p:spPr>
              <a:xfrm>
                <a:off x="30907224" y="15433128"/>
                <a:ext cx="1058889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46075"/>
                <a:endParaRPr lang="en-GB" sz="1924">
                  <a:solidFill>
                    <a:srgbClr val="FFFFFF"/>
                  </a:solidFill>
                  <a:latin typeface="Calibri"/>
                </a:endParaRPr>
              </a:p>
            </p:txBody>
          </p:sp>
          <p:pic>
            <p:nvPicPr>
              <p:cNvPr id="1028" name="Picture 4" descr="KHCA (@KirkHallamCA) / Twitter">
                <a:extLst>
                  <a:ext uri="{FF2B5EF4-FFF2-40B4-BE49-F238E27FC236}">
                    <a16:creationId xmlns:a16="http://schemas.microsoft.com/office/drawing/2014/main" id="{3D92BFBE-9ED6-4AB8-A424-95C0B79D175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221" t="13974" r="8400" b="16844"/>
              <a:stretch/>
            </p:blipFill>
            <p:spPr bwMode="auto">
              <a:xfrm>
                <a:off x="30756791" y="14583701"/>
                <a:ext cx="1462195" cy="12743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156619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A086988-6700-4341-8EE0-0D34094167C8}"/>
              </a:ext>
            </a:extLst>
          </p:cNvPr>
          <p:cNvSpPr/>
          <p:nvPr/>
        </p:nvSpPr>
        <p:spPr>
          <a:xfrm>
            <a:off x="1291240" y="0"/>
            <a:ext cx="9698023" cy="685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6075"/>
            <a:endParaRPr lang="en-GB" sz="1924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589309" y="1131316"/>
            <a:ext cx="3061414" cy="4848424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66" tIns="20733" rIns="41466" bIns="20733" rtlCol="0" anchor="ctr"/>
          <a:lstStyle/>
          <a:p>
            <a:pPr algn="ctr" defTabSz="946075"/>
            <a:endParaRPr lang="en-GB" sz="1732" dirty="0">
              <a:solidFill>
                <a:srgbClr val="FFFFFF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7093" y="1131316"/>
            <a:ext cx="2957153" cy="4848424"/>
          </a:xfrm>
          <a:prstGeom prst="rect">
            <a:avLst/>
          </a:prstGeom>
          <a:solidFill>
            <a:schemeClr val="accent4">
              <a:lumMod val="20000"/>
              <a:lumOff val="80000"/>
              <a:alpha val="58824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66" tIns="20733" rIns="41466" bIns="20733" rtlCol="0" anchor="ctr"/>
          <a:lstStyle/>
          <a:p>
            <a:pPr algn="ctr" defTabSz="946075"/>
            <a:endParaRPr lang="en-GB" sz="1732" dirty="0">
              <a:solidFill>
                <a:srgbClr val="FFFFFF"/>
              </a:solidFill>
              <a:latin typeface="Consolas" panose="020B0609020204030204" pitchFamily="49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7755259" y="1130352"/>
            <a:ext cx="2965301" cy="4858709"/>
          </a:xfrm>
          <a:prstGeom prst="rect">
            <a:avLst/>
          </a:prstGeom>
          <a:solidFill>
            <a:schemeClr val="accent4">
              <a:lumMod val="60000"/>
              <a:lumOff val="40000"/>
              <a:alpha val="58824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66" tIns="20733" rIns="41466" bIns="20733" rtlCol="0" anchor="ctr"/>
          <a:lstStyle/>
          <a:p>
            <a:pPr algn="ctr" defTabSz="946075"/>
            <a:endParaRPr lang="en-GB" sz="962" dirty="0">
              <a:solidFill>
                <a:srgbClr val="FFFFFF"/>
              </a:solidFill>
              <a:latin typeface="Consolas" panose="020B0609020204030204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9384867" y="1227485"/>
            <a:ext cx="1041646" cy="280433"/>
            <a:chOff x="1703368" y="2208995"/>
            <a:chExt cx="4278590" cy="1796235"/>
          </a:xfrm>
          <a:noFill/>
        </p:grpSpPr>
        <p:grpSp>
          <p:nvGrpSpPr>
            <p:cNvPr id="33" name="Group 8"/>
            <p:cNvGrpSpPr/>
            <p:nvPr/>
          </p:nvGrpSpPr>
          <p:grpSpPr>
            <a:xfrm>
              <a:off x="4275141" y="2208995"/>
              <a:ext cx="1706817" cy="1796235"/>
              <a:chOff x="1961120" y="2495475"/>
              <a:chExt cx="1706817" cy="1796235"/>
            </a:xfrm>
            <a:grpFill/>
          </p:grpSpPr>
          <p:pic>
            <p:nvPicPr>
              <p:cNvPr id="46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47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48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49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50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8" y="2788283"/>
                <a:ext cx="1214447" cy="1699084"/>
              </a:xfrm>
              <a:prstGeom prst="rect">
                <a:avLst/>
              </a:prstGeom>
              <a:grpFill/>
            </p:spPr>
          </p:pic>
        </p:grpSp>
        <p:grpSp>
          <p:nvGrpSpPr>
            <p:cNvPr id="34" name="Group 10"/>
            <p:cNvGrpSpPr/>
            <p:nvPr/>
          </p:nvGrpSpPr>
          <p:grpSpPr>
            <a:xfrm>
              <a:off x="2989253" y="2208995"/>
              <a:ext cx="1706821" cy="1796235"/>
              <a:chOff x="1961116" y="2495475"/>
              <a:chExt cx="1706821" cy="1796235"/>
            </a:xfrm>
            <a:grpFill/>
          </p:grpSpPr>
          <p:pic>
            <p:nvPicPr>
              <p:cNvPr id="41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42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43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44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45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4" y="2788284"/>
                <a:ext cx="1214447" cy="1699084"/>
              </a:xfrm>
              <a:prstGeom prst="rect">
                <a:avLst/>
              </a:prstGeom>
              <a:grpFill/>
            </p:spPr>
          </p:pic>
        </p:grpSp>
        <p:grpSp>
          <p:nvGrpSpPr>
            <p:cNvPr id="35" name="Group 16"/>
            <p:cNvGrpSpPr/>
            <p:nvPr/>
          </p:nvGrpSpPr>
          <p:grpSpPr>
            <a:xfrm>
              <a:off x="1703368" y="2208995"/>
              <a:ext cx="1706822" cy="1796235"/>
              <a:chOff x="1961115" y="2495475"/>
              <a:chExt cx="1706822" cy="1796235"/>
            </a:xfrm>
            <a:grpFill/>
          </p:grpSpPr>
          <p:pic>
            <p:nvPicPr>
              <p:cNvPr id="36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37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38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39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40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3" y="2788284"/>
                <a:ext cx="1214447" cy="1699084"/>
              </a:xfrm>
              <a:prstGeom prst="rect">
                <a:avLst/>
              </a:prstGeom>
              <a:grpFill/>
            </p:spPr>
          </p:pic>
        </p:grpSp>
      </p:grpSp>
      <p:pic>
        <p:nvPicPr>
          <p:cNvPr id="51" name="Picture 2" descr="http://www.clker.com/cliparts/1/f/a/5/1243534735547894594Chili_Clip.svg.me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64362" y="1174999"/>
            <a:ext cx="336601" cy="477422"/>
          </a:xfrm>
          <a:prstGeom prst="rect">
            <a:avLst/>
          </a:prstGeom>
          <a:noFill/>
        </p:spPr>
      </p:pic>
      <p:grpSp>
        <p:nvGrpSpPr>
          <p:cNvPr id="52" name="Group 51"/>
          <p:cNvGrpSpPr/>
          <p:nvPr/>
        </p:nvGrpSpPr>
        <p:grpSpPr>
          <a:xfrm>
            <a:off x="6479253" y="1261617"/>
            <a:ext cx="775579" cy="299202"/>
            <a:chOff x="1631923" y="1919339"/>
            <a:chExt cx="2913529" cy="1214449"/>
          </a:xfrm>
        </p:grpSpPr>
        <p:pic>
          <p:nvPicPr>
            <p:cNvPr id="53" name="Picture 2" descr="http://www.clker.com/cliparts/1/f/a/5/1243534735547894594Chili_Clip.svg.med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088688" y="1677023"/>
              <a:ext cx="1214446" cy="1699083"/>
            </a:xfrm>
            <a:prstGeom prst="rect">
              <a:avLst/>
            </a:prstGeom>
            <a:noFill/>
          </p:spPr>
        </p:pic>
        <p:pic>
          <p:nvPicPr>
            <p:cNvPr id="54" name="Picture 2" descr="http://www.clker.com/cliparts/1/f/a/5/1243534735547894594Chili_Clip.svg.med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874242" y="1677020"/>
              <a:ext cx="1214446" cy="1699083"/>
            </a:xfrm>
            <a:prstGeom prst="rect">
              <a:avLst/>
            </a:prstGeom>
            <a:noFill/>
          </p:spPr>
        </p:pic>
      </p:grpSp>
      <p:sp>
        <p:nvSpPr>
          <p:cNvPr id="115" name="Rectangle 114"/>
          <p:cNvSpPr/>
          <p:nvPr/>
        </p:nvSpPr>
        <p:spPr>
          <a:xfrm>
            <a:off x="3571373" y="94413"/>
            <a:ext cx="4790959" cy="6340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41466" tIns="20733" rIns="41466" bIns="20733">
            <a:spAutoFit/>
          </a:bodyPr>
          <a:lstStyle/>
          <a:p>
            <a:pPr algn="ctr" defTabSz="946075"/>
            <a:r>
              <a:rPr lang="en-US" sz="1924" b="1" u="sng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olas" panose="020B0609020204030204" pitchFamily="49" charset="0"/>
              </a:rPr>
              <a:t>Year 8 Expressive Arts – Art Homework term two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BB422B-ACB2-4AD9-A8BD-C18AFF933531}"/>
              </a:ext>
            </a:extLst>
          </p:cNvPr>
          <p:cNvSpPr txBox="1"/>
          <p:nvPr/>
        </p:nvSpPr>
        <p:spPr>
          <a:xfrm>
            <a:off x="1533248" y="811003"/>
            <a:ext cx="9450023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46075"/>
            <a:r>
              <a:rPr lang="en-GB" sz="1539" dirty="0">
                <a:solidFill>
                  <a:srgbClr val="000000"/>
                </a:solidFill>
                <a:latin typeface="Consolas" panose="020B0609020204030204" pitchFamily="49" charset="0"/>
              </a:rPr>
              <a:t>Homework: Pick one of the takeaways below, will you be choosing mild, medium or hot?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A23869-12A7-4955-8098-39D5773D54F5}"/>
              </a:ext>
            </a:extLst>
          </p:cNvPr>
          <p:cNvSpPr/>
          <p:nvPr/>
        </p:nvSpPr>
        <p:spPr>
          <a:xfrm>
            <a:off x="1976641" y="5979741"/>
            <a:ext cx="8152870" cy="960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46075"/>
            <a:r>
              <a:rPr lang="en-GB" sz="1411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Make sure you spend 30 minutes per week on this homework for the duration of the term. </a:t>
            </a:r>
          </a:p>
          <a:p>
            <a:pPr algn="ctr" defTabSz="946075"/>
            <a:endParaRPr lang="en-GB" sz="1411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algn="ctr" defTabSz="946075"/>
            <a:r>
              <a:rPr lang="en-GB" sz="1411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Due…………………………………………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E1010B-77E8-46FD-8FE6-83307861057F}"/>
              </a:ext>
            </a:extLst>
          </p:cNvPr>
          <p:cNvSpPr txBox="1"/>
          <p:nvPr/>
        </p:nvSpPr>
        <p:spPr>
          <a:xfrm>
            <a:off x="1246989" y="-865"/>
            <a:ext cx="1175899" cy="48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46075"/>
            <a:r>
              <a:rPr lang="en-GB" sz="1283" dirty="0">
                <a:solidFill>
                  <a:srgbClr val="4D5B6B"/>
                </a:solidFill>
                <a:latin typeface="Calibri"/>
              </a:rPr>
              <a:t>Name:</a:t>
            </a:r>
          </a:p>
          <a:p>
            <a:pPr defTabSz="946075"/>
            <a:r>
              <a:rPr lang="en-GB" sz="1283" dirty="0">
                <a:solidFill>
                  <a:srgbClr val="4D5B6B"/>
                </a:solidFill>
                <a:latin typeface="Calibri"/>
              </a:rPr>
              <a:t>Scholar Group: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6254DC-3CA7-47FC-BB9D-D8D5B8C70583}"/>
              </a:ext>
            </a:extLst>
          </p:cNvPr>
          <p:cNvSpPr txBox="1"/>
          <p:nvPr/>
        </p:nvSpPr>
        <p:spPr>
          <a:xfrm>
            <a:off x="2607194" y="1264267"/>
            <a:ext cx="655949" cy="388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46075"/>
            <a:r>
              <a:rPr lang="en-GB" sz="1924" b="1" dirty="0">
                <a:solidFill>
                  <a:srgbClr val="000000"/>
                </a:solidFill>
                <a:latin typeface="Calibri"/>
              </a:rPr>
              <a:t>Mild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974C8B2-5636-43D4-A26C-3165CCD3925D}"/>
              </a:ext>
            </a:extLst>
          </p:cNvPr>
          <p:cNvSpPr txBox="1"/>
          <p:nvPr/>
        </p:nvSpPr>
        <p:spPr>
          <a:xfrm>
            <a:off x="4977075" y="1263349"/>
            <a:ext cx="1612942" cy="388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46075"/>
            <a:r>
              <a:rPr lang="en-GB" sz="1924" b="1" dirty="0">
                <a:solidFill>
                  <a:srgbClr val="000000"/>
                </a:solidFill>
                <a:latin typeface="Calibri"/>
              </a:rPr>
              <a:t>Medium - Hot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8C0849D-A651-494F-A229-7998201F3F59}"/>
              </a:ext>
            </a:extLst>
          </p:cNvPr>
          <p:cNvSpPr txBox="1"/>
          <p:nvPr/>
        </p:nvSpPr>
        <p:spPr>
          <a:xfrm>
            <a:off x="8109217" y="1235131"/>
            <a:ext cx="1425390" cy="388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46075"/>
            <a:r>
              <a:rPr lang="en-GB" sz="1924" b="1" dirty="0" err="1">
                <a:solidFill>
                  <a:srgbClr val="000000"/>
                </a:solidFill>
                <a:latin typeface="Calibri"/>
              </a:rPr>
              <a:t>Flamin</a:t>
            </a:r>
            <a:r>
              <a:rPr lang="en-GB" sz="1924" b="1" dirty="0">
                <a:solidFill>
                  <a:srgbClr val="000000"/>
                </a:solidFill>
                <a:latin typeface="Calibri"/>
              </a:rPr>
              <a:t>’ Hot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6D674-24EC-49F5-A231-14B9EBE34F0B}"/>
              </a:ext>
            </a:extLst>
          </p:cNvPr>
          <p:cNvCxnSpPr>
            <a:cxnSpLocks/>
          </p:cNvCxnSpPr>
          <p:nvPr/>
        </p:nvCxnSpPr>
        <p:spPr>
          <a:xfrm>
            <a:off x="7803766" y="1575456"/>
            <a:ext cx="2931083" cy="9537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C0A939E-8999-499F-AB05-E826EE5696C1}"/>
              </a:ext>
            </a:extLst>
          </p:cNvPr>
          <p:cNvCxnSpPr>
            <a:cxnSpLocks/>
          </p:cNvCxnSpPr>
          <p:nvPr/>
        </p:nvCxnSpPr>
        <p:spPr>
          <a:xfrm>
            <a:off x="4628653" y="1590890"/>
            <a:ext cx="3060018" cy="10831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78A4FB4-C361-4E6A-8090-5CD2B0CB2F6B}"/>
              </a:ext>
            </a:extLst>
          </p:cNvPr>
          <p:cNvCxnSpPr>
            <a:cxnSpLocks/>
          </p:cNvCxnSpPr>
          <p:nvPr/>
        </p:nvCxnSpPr>
        <p:spPr>
          <a:xfrm flipV="1">
            <a:off x="1495073" y="1601721"/>
            <a:ext cx="2985385" cy="12558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329E483-DBB3-4168-8B3C-B595734F9D1B}"/>
              </a:ext>
            </a:extLst>
          </p:cNvPr>
          <p:cNvGrpSpPr/>
          <p:nvPr/>
        </p:nvGrpSpPr>
        <p:grpSpPr>
          <a:xfrm>
            <a:off x="9328664" y="6273382"/>
            <a:ext cx="1616348" cy="559364"/>
            <a:chOff x="29849411" y="13994815"/>
            <a:chExt cx="8795366" cy="319025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DF91B96-443B-4F1F-861C-D96A79EB1096}"/>
                </a:ext>
              </a:extLst>
            </p:cNvPr>
            <p:cNvSpPr/>
            <p:nvPr/>
          </p:nvSpPr>
          <p:spPr>
            <a:xfrm>
              <a:off x="30243463" y="14221792"/>
              <a:ext cx="8064844" cy="27363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46075"/>
              <a:endParaRPr lang="en-GB" sz="1924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F4F1A2E-45FD-4912-BA2E-6B97C7ED47C7}"/>
                </a:ext>
              </a:extLst>
            </p:cNvPr>
            <p:cNvSpPr/>
            <p:nvPr/>
          </p:nvSpPr>
          <p:spPr>
            <a:xfrm>
              <a:off x="31293029" y="14374801"/>
              <a:ext cx="1058889" cy="13681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46075"/>
              <a:endParaRPr lang="en-GB" sz="1924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F2350B0-1DF5-4D16-98A5-122DA3CCCA50}"/>
                </a:ext>
              </a:extLst>
            </p:cNvPr>
            <p:cNvGrpSpPr/>
            <p:nvPr/>
          </p:nvGrpSpPr>
          <p:grpSpPr>
            <a:xfrm>
              <a:off x="29849411" y="13994815"/>
              <a:ext cx="8795366" cy="3190258"/>
              <a:chOff x="29849411" y="13994815"/>
              <a:chExt cx="8795366" cy="3190258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9849411" y="13994815"/>
                <a:ext cx="8795366" cy="3190258"/>
              </a:xfrm>
              <a:prstGeom prst="rect">
                <a:avLst/>
              </a:prstGeom>
            </p:spPr>
          </p:pic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8E90BE2-2E06-4BF5-9644-25EA7A36750F}"/>
                  </a:ext>
                </a:extLst>
              </p:cNvPr>
              <p:cNvSpPr/>
              <p:nvPr/>
            </p:nvSpPr>
            <p:spPr>
              <a:xfrm>
                <a:off x="30639413" y="14277215"/>
                <a:ext cx="2189432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46075"/>
                <a:endParaRPr lang="en-GB" sz="1924">
                  <a:solidFill>
                    <a:srgbClr val="FFFFFF"/>
                  </a:solidFill>
                  <a:latin typeface="Calibri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19FF9D16-7455-4AD3-8A9B-B4B675630803}"/>
                  </a:ext>
                </a:extLst>
              </p:cNvPr>
              <p:cNvSpPr/>
              <p:nvPr/>
            </p:nvSpPr>
            <p:spPr>
              <a:xfrm>
                <a:off x="30907224" y="15433128"/>
                <a:ext cx="1058889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46075"/>
                <a:endParaRPr lang="en-GB" sz="1924">
                  <a:solidFill>
                    <a:srgbClr val="FFFFFF"/>
                  </a:solidFill>
                  <a:latin typeface="Calibri"/>
                </a:endParaRPr>
              </a:p>
            </p:txBody>
          </p:sp>
          <p:pic>
            <p:nvPicPr>
              <p:cNvPr id="1028" name="Picture 4" descr="KHCA (@KirkHallamCA) / Twitter">
                <a:extLst>
                  <a:ext uri="{FF2B5EF4-FFF2-40B4-BE49-F238E27FC236}">
                    <a16:creationId xmlns:a16="http://schemas.microsoft.com/office/drawing/2014/main" id="{3D92BFBE-9ED6-4AB8-A424-95C0B79D175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221" t="13974" r="8400" b="16844"/>
              <a:stretch/>
            </p:blipFill>
            <p:spPr bwMode="auto">
              <a:xfrm>
                <a:off x="30756791" y="14583701"/>
                <a:ext cx="1462195" cy="12743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60E6FBAE-9A3F-4ADB-B080-F8D2F0FEB63A}"/>
              </a:ext>
            </a:extLst>
          </p:cNvPr>
          <p:cNvSpPr txBox="1"/>
          <p:nvPr/>
        </p:nvSpPr>
        <p:spPr>
          <a:xfrm>
            <a:off x="1552784" y="1660678"/>
            <a:ext cx="2586131" cy="4175102"/>
          </a:xfrm>
          <a:prstGeom prst="rect">
            <a:avLst/>
          </a:prstGeom>
          <a:noFill/>
        </p:spPr>
        <p:txBody>
          <a:bodyPr wrap="square" lIns="29322" tIns="14661" rIns="29322" bIns="14661" rtlCol="0" anchor="t">
            <a:spAutoFit/>
          </a:bodyPr>
          <a:lstStyle/>
          <a:p>
            <a:pPr defTabSz="946075"/>
            <a:r>
              <a:rPr lang="en-GB" sz="962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Using the internet research the artist Frida Kahlo and Vincent Van </a:t>
            </a:r>
            <a:r>
              <a:rPr lang="en-GB" sz="962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Gogh looking at their self portraits.</a:t>
            </a:r>
          </a:p>
          <a:p>
            <a:pPr defTabSz="946075"/>
            <a:endParaRPr lang="en-GB" sz="962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r>
              <a:rPr lang="en-GB" sz="962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pPr defTabSz="946075"/>
            <a:r>
              <a:rPr lang="en-GB" sz="962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In the style of the artists that you </a:t>
            </a: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have researched </a:t>
            </a:r>
            <a:r>
              <a:rPr lang="en-GB" sz="962" b="1" dirty="0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draw your own eye, </a:t>
            </a: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considering the 80/20 rule. Use </a:t>
            </a:r>
            <a:r>
              <a:rPr lang="en-GB" sz="962" b="1" dirty="0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colour</a:t>
            </a: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 to add tone. Pinterest can help you create this art piece, it has to involve colour. </a:t>
            </a:r>
            <a:endParaRPr lang="en-GB" sz="962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endParaRPr lang="en-GB" sz="962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Consider</a:t>
            </a:r>
          </a:p>
          <a:p>
            <a:pPr marL="109968" indent="-109968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The detail in your design </a:t>
            </a:r>
          </a:p>
          <a:p>
            <a:pPr marL="109968" indent="-109968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Creativity</a:t>
            </a:r>
          </a:p>
          <a:p>
            <a:pPr marL="109968" indent="-109968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Colour </a:t>
            </a:r>
          </a:p>
          <a:p>
            <a:pPr marL="109968" indent="-109968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80/20 rule and other drawing techniques</a:t>
            </a:r>
          </a:p>
          <a:p>
            <a:pPr defTabSz="946075"/>
            <a:endParaRPr lang="en-GB" sz="962" u="sng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r>
              <a:rPr lang="en-GB" sz="962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Write an analysis of your drawing, in full sentences, this should include what you did, how you created it and how it links to the artists you researched.</a:t>
            </a:r>
          </a:p>
          <a:p>
            <a:pPr defTabSz="946075"/>
            <a:endParaRPr lang="en-GB" sz="962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endParaRPr lang="en-GB" sz="962" dirty="0">
              <a:solidFill>
                <a:srgbClr val="4D5B6B"/>
              </a:solidFill>
              <a:latin typeface="Consolas" panose="020B0609020204030204" pitchFamily="49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8ED4B6-00F8-450F-B7BF-563E9E23D936}"/>
              </a:ext>
            </a:extLst>
          </p:cNvPr>
          <p:cNvSpPr/>
          <p:nvPr/>
        </p:nvSpPr>
        <p:spPr>
          <a:xfrm>
            <a:off x="4679481" y="1468586"/>
            <a:ext cx="2927847" cy="4323156"/>
          </a:xfrm>
          <a:prstGeom prst="rect">
            <a:avLst/>
          </a:prstGeom>
        </p:spPr>
        <p:txBody>
          <a:bodyPr wrap="square" lIns="29322" tIns="14661" rIns="29322" bIns="14661" anchor="t">
            <a:spAutoFit/>
          </a:bodyPr>
          <a:lstStyle/>
          <a:p>
            <a:pPr marL="207106" indent="-5498" defTabSz="946075"/>
            <a:endParaRPr lang="en-GB" sz="962" dirty="0">
              <a:solidFill>
                <a:srgbClr val="00B05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r>
              <a:rPr lang="en-GB" sz="962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Using the internet research the artist Frida Kahlo and Vincent Van Gogh at their self portraits. You will need to </a:t>
            </a:r>
            <a:r>
              <a:rPr lang="en-GB" sz="962" b="1" dirty="0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find information</a:t>
            </a:r>
            <a:r>
              <a:rPr lang="en-GB" sz="962" dirty="0">
                <a:solidFill>
                  <a:srgbClr val="4D5B6B"/>
                </a:solidFill>
                <a:latin typeface="Consolas"/>
                <a:cs typeface="Aharoni"/>
              </a:rPr>
              <a:t>. </a:t>
            </a:r>
            <a:endParaRPr lang="en-GB" sz="962" dirty="0">
              <a:solidFill>
                <a:srgbClr val="4D5B6B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endParaRPr lang="en-GB" sz="962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r>
              <a:rPr lang="en-GB" sz="962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In the style of the artists that you have researched </a:t>
            </a:r>
            <a:r>
              <a:rPr lang="en-GB" sz="962" b="1" dirty="0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draw your own eye, nose and mouth, </a:t>
            </a: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considering the 80/20 rule. Use colour to add tone. The colours used should be </a:t>
            </a:r>
            <a:r>
              <a:rPr lang="en-GB" sz="962" b="1" dirty="0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tertiary, warm or cold colours</a:t>
            </a: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. Pinterest can help you create this art piece, it has to involve colour. </a:t>
            </a:r>
            <a:endParaRPr lang="en-GB" sz="962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endParaRPr lang="en-GB" sz="962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Consider</a:t>
            </a:r>
          </a:p>
          <a:p>
            <a:pPr marL="109968" indent="-109968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The detail in your design </a:t>
            </a:r>
          </a:p>
          <a:p>
            <a:pPr marL="109968" indent="-109968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Creativity</a:t>
            </a:r>
          </a:p>
          <a:p>
            <a:pPr marL="109968" indent="-109968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Colour </a:t>
            </a:r>
          </a:p>
          <a:p>
            <a:pPr marL="109968" indent="-109968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80/20 rule and other drawing techniques</a:t>
            </a:r>
          </a:p>
          <a:p>
            <a:pPr defTabSz="946075"/>
            <a:endParaRPr lang="en-GB" sz="962" u="sng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r>
              <a:rPr lang="en-GB" sz="962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Write an analysis of your drawing, in full sentences, this should include; what you did, how you created it, what colours you used linking with formal elements and how it links to the artists you researched.</a:t>
            </a:r>
          </a:p>
          <a:p>
            <a:pPr defTabSz="946075"/>
            <a:endParaRPr lang="en-GB" sz="962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7DD425-73D4-4E84-9C6E-895F8814700D}"/>
              </a:ext>
            </a:extLst>
          </p:cNvPr>
          <p:cNvSpPr/>
          <p:nvPr/>
        </p:nvSpPr>
        <p:spPr>
          <a:xfrm>
            <a:off x="7806687" y="1656276"/>
            <a:ext cx="2794824" cy="4471209"/>
          </a:xfrm>
          <a:prstGeom prst="rect">
            <a:avLst/>
          </a:prstGeom>
        </p:spPr>
        <p:txBody>
          <a:bodyPr wrap="square" lIns="29322" tIns="14661" rIns="29322" bIns="14661" anchor="t">
            <a:spAutoFit/>
          </a:bodyPr>
          <a:lstStyle/>
          <a:p>
            <a:pPr defTabSz="946075"/>
            <a:r>
              <a:rPr lang="en-GB" sz="962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Using the internet research the artist Frida Kahlo and Vincent Van Gogh at their self portraits. You will need to </a:t>
            </a:r>
            <a:r>
              <a:rPr lang="en-GB" sz="962" b="1" dirty="0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find images and information</a:t>
            </a:r>
            <a:r>
              <a:rPr lang="en-GB" sz="962" dirty="0">
                <a:solidFill>
                  <a:srgbClr val="4D5B6B"/>
                </a:solidFill>
                <a:latin typeface="Consolas"/>
                <a:cs typeface="Aharoni"/>
              </a:rPr>
              <a:t>. </a:t>
            </a:r>
            <a:endParaRPr lang="en-GB" sz="962" dirty="0">
              <a:solidFill>
                <a:srgbClr val="4D5B6B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endParaRPr lang="en-GB" sz="962" dirty="0">
              <a:solidFill>
                <a:srgbClr val="0070C0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r>
              <a:rPr lang="en-GB" sz="962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In the style of the artists that you have researched </a:t>
            </a:r>
            <a:r>
              <a:rPr lang="en-GB" sz="962" b="1" dirty="0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draw a self portrait of yourself, </a:t>
            </a: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considering the 80/20 rule. Use colour to add tone. The colours used should be </a:t>
            </a:r>
            <a:r>
              <a:rPr lang="en-GB" sz="962" b="1" dirty="0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complimentary or harmonious colours</a:t>
            </a: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/>
                <a:cs typeface="Aharoni"/>
              </a:rPr>
              <a:t>. Pinterest can help you create this art piece, it has to involve colour. </a:t>
            </a:r>
            <a:endParaRPr lang="en-GB" sz="962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endParaRPr lang="en-GB" sz="962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Consider</a:t>
            </a:r>
          </a:p>
          <a:p>
            <a:pPr marL="109968" indent="-109968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The detail in your design </a:t>
            </a:r>
          </a:p>
          <a:p>
            <a:pPr marL="109968" indent="-109968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Creativity</a:t>
            </a:r>
          </a:p>
          <a:p>
            <a:pPr marL="109968" indent="-109968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Colour </a:t>
            </a:r>
          </a:p>
          <a:p>
            <a:pPr marL="109968" indent="-109968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80/20 rule and other drawing techniques</a:t>
            </a:r>
          </a:p>
          <a:p>
            <a:pPr defTabSz="946075"/>
            <a:endParaRPr lang="en-GB" sz="962" u="sng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r>
              <a:rPr lang="en-GB" sz="962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Write an analysis in full sentences, of your drawing, this should include; what you did, how you created it, what colours you used linking with formal elements and how it links to the artists you researched.</a:t>
            </a:r>
          </a:p>
          <a:p>
            <a:pPr defTabSz="946075"/>
            <a:endParaRPr lang="en-GB" sz="962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0515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A086988-6700-4341-8EE0-0D34094167C8}"/>
              </a:ext>
            </a:extLst>
          </p:cNvPr>
          <p:cNvSpPr/>
          <p:nvPr/>
        </p:nvSpPr>
        <p:spPr>
          <a:xfrm>
            <a:off x="1291240" y="0"/>
            <a:ext cx="9698023" cy="685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6075"/>
            <a:endParaRPr lang="en-GB" sz="1924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628692" y="1331853"/>
            <a:ext cx="3061414" cy="3510154"/>
          </a:xfrm>
          <a:prstGeom prst="rect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66" tIns="20733" rIns="41466" bIns="20733" rtlCol="0" anchor="ctr"/>
          <a:lstStyle/>
          <a:p>
            <a:pPr algn="ctr" defTabSz="946075"/>
            <a:endParaRPr lang="en-GB" sz="1732" dirty="0">
              <a:solidFill>
                <a:srgbClr val="FFFFFF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6476" y="1331853"/>
            <a:ext cx="2957153" cy="3515377"/>
          </a:xfrm>
          <a:prstGeom prst="rect">
            <a:avLst/>
          </a:prstGeom>
          <a:solidFill>
            <a:schemeClr val="accent4">
              <a:lumMod val="20000"/>
              <a:lumOff val="80000"/>
              <a:alpha val="58824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66" tIns="20733" rIns="41466" bIns="20733" rtlCol="0" anchor="ctr"/>
          <a:lstStyle/>
          <a:p>
            <a:pPr algn="ctr" defTabSz="946075"/>
            <a:endParaRPr lang="en-GB" sz="1732" dirty="0">
              <a:solidFill>
                <a:srgbClr val="FFFFFF"/>
              </a:solidFill>
              <a:latin typeface="Consolas" panose="020B0609020204030204" pitchFamily="49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7852445" y="1331750"/>
            <a:ext cx="2931083" cy="3510257"/>
          </a:xfrm>
          <a:prstGeom prst="rect">
            <a:avLst/>
          </a:prstGeom>
          <a:solidFill>
            <a:schemeClr val="accent4">
              <a:lumMod val="60000"/>
              <a:lumOff val="40000"/>
              <a:alpha val="58824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466" tIns="20733" rIns="41466" bIns="20733" rtlCol="0" anchor="ctr"/>
          <a:lstStyle/>
          <a:p>
            <a:pPr algn="ctr" defTabSz="946075"/>
            <a:endParaRPr lang="en-GB" sz="962" dirty="0">
              <a:solidFill>
                <a:srgbClr val="FFFFFF"/>
              </a:solidFill>
              <a:latin typeface="Consolas" panose="020B0609020204030204" pitchFamily="49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9424251" y="1428022"/>
            <a:ext cx="1041646" cy="280433"/>
            <a:chOff x="1703368" y="2208995"/>
            <a:chExt cx="4278590" cy="1796235"/>
          </a:xfrm>
          <a:noFill/>
        </p:grpSpPr>
        <p:grpSp>
          <p:nvGrpSpPr>
            <p:cNvPr id="33" name="Group 8"/>
            <p:cNvGrpSpPr/>
            <p:nvPr/>
          </p:nvGrpSpPr>
          <p:grpSpPr>
            <a:xfrm>
              <a:off x="4275141" y="2208995"/>
              <a:ext cx="1706817" cy="1796235"/>
              <a:chOff x="1961120" y="2495475"/>
              <a:chExt cx="1706817" cy="1796235"/>
            </a:xfrm>
            <a:grpFill/>
          </p:grpSpPr>
          <p:pic>
            <p:nvPicPr>
              <p:cNvPr id="46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47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48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49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50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8" y="2788283"/>
                <a:ext cx="1214447" cy="1699084"/>
              </a:xfrm>
              <a:prstGeom prst="rect">
                <a:avLst/>
              </a:prstGeom>
              <a:grpFill/>
            </p:spPr>
          </p:pic>
        </p:grpSp>
        <p:grpSp>
          <p:nvGrpSpPr>
            <p:cNvPr id="34" name="Group 10"/>
            <p:cNvGrpSpPr/>
            <p:nvPr/>
          </p:nvGrpSpPr>
          <p:grpSpPr>
            <a:xfrm>
              <a:off x="2989253" y="2208995"/>
              <a:ext cx="1706821" cy="1796235"/>
              <a:chOff x="1961116" y="2495475"/>
              <a:chExt cx="1706821" cy="1796235"/>
            </a:xfrm>
            <a:grpFill/>
          </p:grpSpPr>
          <p:pic>
            <p:nvPicPr>
              <p:cNvPr id="41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42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43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44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45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4" y="2788284"/>
                <a:ext cx="1214447" cy="1699084"/>
              </a:xfrm>
              <a:prstGeom prst="rect">
                <a:avLst/>
              </a:prstGeom>
              <a:grpFill/>
            </p:spPr>
          </p:pic>
        </p:grpSp>
        <p:grpSp>
          <p:nvGrpSpPr>
            <p:cNvPr id="35" name="Group 16"/>
            <p:cNvGrpSpPr/>
            <p:nvPr/>
          </p:nvGrpSpPr>
          <p:grpSpPr>
            <a:xfrm>
              <a:off x="1703368" y="2208995"/>
              <a:ext cx="1706822" cy="1796235"/>
              <a:chOff x="1961115" y="2495475"/>
              <a:chExt cx="1706822" cy="1796235"/>
            </a:xfrm>
            <a:grpFill/>
          </p:grpSpPr>
          <p:pic>
            <p:nvPicPr>
              <p:cNvPr id="36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31341" flipH="1">
                <a:off x="2766277" y="2495475"/>
                <a:ext cx="714380" cy="1133472"/>
              </a:xfrm>
              <a:prstGeom prst="rect">
                <a:avLst/>
              </a:prstGeom>
              <a:grpFill/>
            </p:spPr>
          </p:pic>
          <p:pic>
            <p:nvPicPr>
              <p:cNvPr id="37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749"/>
              <a:stretch>
                <a:fillRect/>
              </a:stretch>
            </p:blipFill>
            <p:spPr bwMode="auto">
              <a:xfrm rot="21182940">
                <a:off x="3274998" y="3209127"/>
                <a:ext cx="392939" cy="1082583"/>
              </a:xfrm>
              <a:prstGeom prst="rect">
                <a:avLst/>
              </a:prstGeom>
              <a:grpFill/>
            </p:spPr>
          </p:pic>
          <p:pic>
            <p:nvPicPr>
              <p:cNvPr id="38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5365">
                <a:off x="2403487" y="2519088"/>
                <a:ext cx="622729" cy="857256"/>
              </a:xfrm>
              <a:prstGeom prst="rect">
                <a:avLst/>
              </a:prstGeom>
              <a:grpFill/>
            </p:spPr>
          </p:pic>
          <p:pic>
            <p:nvPicPr>
              <p:cNvPr id="39" name="Picture 4" descr="http://1.bp.blogspot.com/-HzcC2XxXgW4/Uk7Yap3vJ5I/AAAAAAAAAM0/h_47ZGQ459s/s1600/D_iStock_000020418137Medium.jpg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1366"/>
              <a:stretch>
                <a:fillRect/>
              </a:stretch>
            </p:blipFill>
            <p:spPr bwMode="auto">
              <a:xfrm>
                <a:off x="3060684" y="2994813"/>
                <a:ext cx="328681" cy="939707"/>
              </a:xfrm>
              <a:prstGeom prst="rect">
                <a:avLst/>
              </a:prstGeom>
              <a:grpFill/>
            </p:spPr>
          </p:pic>
          <p:pic>
            <p:nvPicPr>
              <p:cNvPr id="40" name="Picture 2" descr="http://www.clker.com/cliparts/1/f/a/5/1243534735547894594Chili_Clip.svg.med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864065">
                <a:off x="2203433" y="2788284"/>
                <a:ext cx="1214447" cy="1699084"/>
              </a:xfrm>
              <a:prstGeom prst="rect">
                <a:avLst/>
              </a:prstGeom>
              <a:grpFill/>
            </p:spPr>
          </p:pic>
        </p:grpSp>
      </p:grpSp>
      <p:pic>
        <p:nvPicPr>
          <p:cNvPr id="51" name="Picture 2" descr="http://www.clker.com/cliparts/1/f/a/5/1243534735547894594Chili_Clip.svg.me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03745" y="1375535"/>
            <a:ext cx="336601" cy="477422"/>
          </a:xfrm>
          <a:prstGeom prst="rect">
            <a:avLst/>
          </a:prstGeom>
          <a:noFill/>
        </p:spPr>
      </p:pic>
      <p:grpSp>
        <p:nvGrpSpPr>
          <p:cNvPr id="52" name="Group 51"/>
          <p:cNvGrpSpPr/>
          <p:nvPr/>
        </p:nvGrpSpPr>
        <p:grpSpPr>
          <a:xfrm>
            <a:off x="6518636" y="1462154"/>
            <a:ext cx="775579" cy="299202"/>
            <a:chOff x="1631923" y="1919339"/>
            <a:chExt cx="2913529" cy="1214449"/>
          </a:xfrm>
        </p:grpSpPr>
        <p:pic>
          <p:nvPicPr>
            <p:cNvPr id="53" name="Picture 2" descr="http://www.clker.com/cliparts/1/f/a/5/1243534735547894594Chili_Clip.svg.med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088688" y="1677023"/>
              <a:ext cx="1214446" cy="1699083"/>
            </a:xfrm>
            <a:prstGeom prst="rect">
              <a:avLst/>
            </a:prstGeom>
            <a:noFill/>
          </p:spPr>
        </p:pic>
        <p:pic>
          <p:nvPicPr>
            <p:cNvPr id="54" name="Picture 2" descr="http://www.clker.com/cliparts/1/f/a/5/1243534735547894594Chili_Clip.svg.med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874242" y="1677020"/>
              <a:ext cx="1214446" cy="1699083"/>
            </a:xfrm>
            <a:prstGeom prst="rect">
              <a:avLst/>
            </a:prstGeom>
            <a:noFill/>
          </p:spPr>
        </p:pic>
      </p:grpSp>
      <p:sp>
        <p:nvSpPr>
          <p:cNvPr id="115" name="Rectangle 114"/>
          <p:cNvSpPr/>
          <p:nvPr/>
        </p:nvSpPr>
        <p:spPr>
          <a:xfrm>
            <a:off x="3549548" y="197617"/>
            <a:ext cx="4790959" cy="6340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41466" tIns="20733" rIns="41466" bIns="20733">
            <a:spAutoFit/>
          </a:bodyPr>
          <a:lstStyle/>
          <a:p>
            <a:pPr algn="ctr" defTabSz="946075"/>
            <a:r>
              <a:rPr lang="en-US" sz="1924" b="1" u="sng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olas" panose="020B0609020204030204" pitchFamily="49" charset="0"/>
              </a:rPr>
              <a:t>Year 9 Expressive Arts – Art Homework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BB422B-ACB2-4AD9-A8BD-C18AFF933531}"/>
              </a:ext>
            </a:extLst>
          </p:cNvPr>
          <p:cNvSpPr txBox="1"/>
          <p:nvPr/>
        </p:nvSpPr>
        <p:spPr>
          <a:xfrm>
            <a:off x="1592168" y="913083"/>
            <a:ext cx="9450023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46075"/>
            <a:r>
              <a:rPr lang="en-GB" sz="1539" dirty="0">
                <a:solidFill>
                  <a:srgbClr val="000000"/>
                </a:solidFill>
                <a:latin typeface="Consolas" panose="020B0609020204030204" pitchFamily="49" charset="0"/>
              </a:rPr>
              <a:t>Homework: Pick one of the takeaways below, will you be choosing mild, medium or hot?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A23869-12A7-4955-8098-39D5773D54F5}"/>
              </a:ext>
            </a:extLst>
          </p:cNvPr>
          <p:cNvSpPr/>
          <p:nvPr/>
        </p:nvSpPr>
        <p:spPr>
          <a:xfrm>
            <a:off x="2012440" y="5927581"/>
            <a:ext cx="8152870" cy="960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46075"/>
            <a:r>
              <a:rPr lang="en-GB" sz="1411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Make sure you spend 30 minutes per week on this homework for the duration of the term. </a:t>
            </a:r>
          </a:p>
          <a:p>
            <a:pPr algn="ctr" defTabSz="946075"/>
            <a:endParaRPr lang="en-GB" sz="1411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algn="ctr" defTabSz="946075"/>
            <a:r>
              <a:rPr lang="en-GB" sz="1411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Due…………………………………………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E1010B-77E8-46FD-8FE6-83307861057F}"/>
              </a:ext>
            </a:extLst>
          </p:cNvPr>
          <p:cNvSpPr txBox="1"/>
          <p:nvPr/>
        </p:nvSpPr>
        <p:spPr>
          <a:xfrm>
            <a:off x="1246989" y="-865"/>
            <a:ext cx="1175899" cy="48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46075"/>
            <a:r>
              <a:rPr lang="en-GB" sz="1283" dirty="0">
                <a:solidFill>
                  <a:srgbClr val="4D5B6B"/>
                </a:solidFill>
                <a:latin typeface="Calibri"/>
              </a:rPr>
              <a:t>Name:</a:t>
            </a:r>
          </a:p>
          <a:p>
            <a:pPr defTabSz="946075"/>
            <a:r>
              <a:rPr lang="en-GB" sz="1283" dirty="0">
                <a:solidFill>
                  <a:srgbClr val="4D5B6B"/>
                </a:solidFill>
                <a:latin typeface="Calibri"/>
              </a:rPr>
              <a:t>Scholar Group: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6254DC-3CA7-47FC-BB9D-D8D5B8C70583}"/>
              </a:ext>
            </a:extLst>
          </p:cNvPr>
          <p:cNvSpPr txBox="1"/>
          <p:nvPr/>
        </p:nvSpPr>
        <p:spPr>
          <a:xfrm>
            <a:off x="2646577" y="1464804"/>
            <a:ext cx="655949" cy="388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46075"/>
            <a:r>
              <a:rPr lang="en-GB" sz="1924" b="1" dirty="0">
                <a:solidFill>
                  <a:srgbClr val="000000"/>
                </a:solidFill>
                <a:latin typeface="Calibri"/>
              </a:rPr>
              <a:t>Mild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974C8B2-5636-43D4-A26C-3165CCD3925D}"/>
              </a:ext>
            </a:extLst>
          </p:cNvPr>
          <p:cNvSpPr txBox="1"/>
          <p:nvPr/>
        </p:nvSpPr>
        <p:spPr>
          <a:xfrm>
            <a:off x="5016458" y="1463886"/>
            <a:ext cx="1612942" cy="388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46075"/>
            <a:r>
              <a:rPr lang="en-GB" sz="1924" b="1" dirty="0">
                <a:solidFill>
                  <a:srgbClr val="000000"/>
                </a:solidFill>
                <a:latin typeface="Calibri"/>
              </a:rPr>
              <a:t>Medium - Hot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8C0849D-A651-494F-A229-7998201F3F59}"/>
              </a:ext>
            </a:extLst>
          </p:cNvPr>
          <p:cNvSpPr txBox="1"/>
          <p:nvPr/>
        </p:nvSpPr>
        <p:spPr>
          <a:xfrm>
            <a:off x="8148600" y="1435668"/>
            <a:ext cx="1425390" cy="388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46075"/>
            <a:r>
              <a:rPr lang="en-GB" sz="1924" b="1" dirty="0" err="1">
                <a:solidFill>
                  <a:srgbClr val="000000"/>
                </a:solidFill>
                <a:latin typeface="Calibri"/>
              </a:rPr>
              <a:t>Flamin</a:t>
            </a:r>
            <a:r>
              <a:rPr lang="en-GB" sz="1924" b="1" dirty="0">
                <a:solidFill>
                  <a:srgbClr val="000000"/>
                </a:solidFill>
                <a:latin typeface="Calibri"/>
              </a:rPr>
              <a:t>’ Hot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6D674-24EC-49F5-A231-14B9EBE34F0B}"/>
              </a:ext>
            </a:extLst>
          </p:cNvPr>
          <p:cNvCxnSpPr>
            <a:cxnSpLocks/>
          </p:cNvCxnSpPr>
          <p:nvPr/>
        </p:nvCxnSpPr>
        <p:spPr>
          <a:xfrm>
            <a:off x="7843149" y="1775992"/>
            <a:ext cx="2931083" cy="9537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C0A939E-8999-499F-AB05-E826EE5696C1}"/>
              </a:ext>
            </a:extLst>
          </p:cNvPr>
          <p:cNvCxnSpPr>
            <a:cxnSpLocks/>
          </p:cNvCxnSpPr>
          <p:nvPr/>
        </p:nvCxnSpPr>
        <p:spPr>
          <a:xfrm>
            <a:off x="4668037" y="1791426"/>
            <a:ext cx="3060018" cy="10831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78A4FB4-C361-4E6A-8090-5CD2B0CB2F6B}"/>
              </a:ext>
            </a:extLst>
          </p:cNvPr>
          <p:cNvCxnSpPr>
            <a:cxnSpLocks/>
          </p:cNvCxnSpPr>
          <p:nvPr/>
        </p:nvCxnSpPr>
        <p:spPr>
          <a:xfrm flipV="1">
            <a:off x="1534456" y="1802257"/>
            <a:ext cx="2985385" cy="12558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329E483-DBB3-4168-8B3C-B595734F9D1B}"/>
              </a:ext>
            </a:extLst>
          </p:cNvPr>
          <p:cNvGrpSpPr/>
          <p:nvPr/>
        </p:nvGrpSpPr>
        <p:grpSpPr>
          <a:xfrm>
            <a:off x="9328664" y="6273382"/>
            <a:ext cx="1616348" cy="559364"/>
            <a:chOff x="29849411" y="13994815"/>
            <a:chExt cx="8795366" cy="319025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DF91B96-443B-4F1F-861C-D96A79EB1096}"/>
                </a:ext>
              </a:extLst>
            </p:cNvPr>
            <p:cNvSpPr/>
            <p:nvPr/>
          </p:nvSpPr>
          <p:spPr>
            <a:xfrm>
              <a:off x="30243463" y="14221792"/>
              <a:ext cx="8064844" cy="27363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46075"/>
              <a:endParaRPr lang="en-GB" sz="1924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F4F1A2E-45FD-4912-BA2E-6B97C7ED47C7}"/>
                </a:ext>
              </a:extLst>
            </p:cNvPr>
            <p:cNvSpPr/>
            <p:nvPr/>
          </p:nvSpPr>
          <p:spPr>
            <a:xfrm>
              <a:off x="31293029" y="14374801"/>
              <a:ext cx="1058889" cy="13681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46075"/>
              <a:endParaRPr lang="en-GB" sz="1924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F2350B0-1DF5-4D16-98A5-122DA3CCCA50}"/>
                </a:ext>
              </a:extLst>
            </p:cNvPr>
            <p:cNvGrpSpPr/>
            <p:nvPr/>
          </p:nvGrpSpPr>
          <p:grpSpPr>
            <a:xfrm>
              <a:off x="29849411" y="13994815"/>
              <a:ext cx="8795366" cy="3190258"/>
              <a:chOff x="29849411" y="13994815"/>
              <a:chExt cx="8795366" cy="3190258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10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9849411" y="13994815"/>
                <a:ext cx="8795366" cy="3190258"/>
              </a:xfrm>
              <a:prstGeom prst="rect">
                <a:avLst/>
              </a:prstGeom>
            </p:spPr>
          </p:pic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8E90BE2-2E06-4BF5-9644-25EA7A36750F}"/>
                  </a:ext>
                </a:extLst>
              </p:cNvPr>
              <p:cNvSpPr/>
              <p:nvPr/>
            </p:nvSpPr>
            <p:spPr>
              <a:xfrm>
                <a:off x="30639413" y="14277215"/>
                <a:ext cx="2189432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46075"/>
                <a:endParaRPr lang="en-GB" sz="1924">
                  <a:solidFill>
                    <a:srgbClr val="FFFFFF"/>
                  </a:solidFill>
                  <a:latin typeface="Calibri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19FF9D16-7455-4AD3-8A9B-B4B675630803}"/>
                  </a:ext>
                </a:extLst>
              </p:cNvPr>
              <p:cNvSpPr/>
              <p:nvPr/>
            </p:nvSpPr>
            <p:spPr>
              <a:xfrm>
                <a:off x="30907224" y="15433128"/>
                <a:ext cx="1058889" cy="13681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46075"/>
                <a:endParaRPr lang="en-GB" sz="1924">
                  <a:solidFill>
                    <a:srgbClr val="FFFFFF"/>
                  </a:solidFill>
                  <a:latin typeface="Calibri"/>
                </a:endParaRPr>
              </a:p>
            </p:txBody>
          </p:sp>
          <p:pic>
            <p:nvPicPr>
              <p:cNvPr id="1028" name="Picture 4" descr="KHCA (@KirkHallamCA) / Twitter">
                <a:extLst>
                  <a:ext uri="{FF2B5EF4-FFF2-40B4-BE49-F238E27FC236}">
                    <a16:creationId xmlns:a16="http://schemas.microsoft.com/office/drawing/2014/main" id="{3D92BFBE-9ED6-4AB8-A424-95C0B79D175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221" t="13974" r="8400" b="16844"/>
              <a:stretch/>
            </p:blipFill>
            <p:spPr bwMode="auto">
              <a:xfrm>
                <a:off x="30756791" y="14583701"/>
                <a:ext cx="1462195" cy="12743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9C364439-0CE6-448C-B0D0-EC25A91F4652}"/>
              </a:ext>
            </a:extLst>
          </p:cNvPr>
          <p:cNvSpPr/>
          <p:nvPr/>
        </p:nvSpPr>
        <p:spPr>
          <a:xfrm>
            <a:off x="1656238" y="1834063"/>
            <a:ext cx="2688466" cy="305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46075"/>
            <a:r>
              <a:rPr lang="en-GB" sz="962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Collect 5 images from one of the following artists: </a:t>
            </a:r>
            <a:r>
              <a:rPr lang="en-GB" sz="962" b="1" i="1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Yayoi Kusama</a:t>
            </a: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, </a:t>
            </a:r>
            <a:r>
              <a:rPr lang="en-GB" sz="962" b="1" i="1" dirty="0" err="1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Lubaina</a:t>
            </a:r>
            <a:r>
              <a:rPr lang="en-GB" sz="962" b="1" i="1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 </a:t>
            </a:r>
            <a:r>
              <a:rPr lang="en-GB" sz="962" b="1" i="1" dirty="0" err="1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Himid</a:t>
            </a:r>
            <a:r>
              <a:rPr lang="en-GB" sz="962" b="1" i="1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 </a:t>
            </a: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or </a:t>
            </a:r>
            <a:r>
              <a:rPr lang="en-GB" sz="962" b="1" i="1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Bisa Butler</a:t>
            </a: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.</a:t>
            </a:r>
          </a:p>
          <a:p>
            <a:pPr defTabSz="946075"/>
            <a:endParaRPr lang="en-GB" sz="962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r>
              <a:rPr lang="en-GB" sz="962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Write 5 adjectives that best describe how the artist uses:</a:t>
            </a:r>
          </a:p>
          <a:p>
            <a:pPr marL="146624" indent="-146624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Colour</a:t>
            </a:r>
          </a:p>
          <a:p>
            <a:pPr marL="146624" indent="-146624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Composition</a:t>
            </a:r>
          </a:p>
          <a:p>
            <a:pPr marL="146624" indent="-146624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Pattern</a:t>
            </a:r>
          </a:p>
          <a:p>
            <a:pPr marL="146624" indent="-146624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Shape</a:t>
            </a:r>
          </a:p>
          <a:p>
            <a:pPr marL="146624" indent="-146624" defTabSz="946075">
              <a:buFont typeface="Arial" panose="020B0604020202020204" pitchFamily="34" charset="0"/>
              <a:buChar char="•"/>
            </a:pP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Texture</a:t>
            </a:r>
          </a:p>
          <a:p>
            <a:pPr defTabSz="946075"/>
            <a:endParaRPr lang="en-GB" sz="962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r>
              <a:rPr lang="en-GB" sz="962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Create an artist copy of one of the artworks you have looked at. You can use the 80/20 rule or you can trace the image. </a:t>
            </a:r>
          </a:p>
          <a:p>
            <a:pPr defTabSz="946075"/>
            <a:endParaRPr lang="en-GB" sz="962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6228DD-1017-4C33-A651-CD3E1D344B16}"/>
              </a:ext>
            </a:extLst>
          </p:cNvPr>
          <p:cNvSpPr/>
          <p:nvPr/>
        </p:nvSpPr>
        <p:spPr>
          <a:xfrm>
            <a:off x="4735463" y="1555523"/>
            <a:ext cx="2802524" cy="3497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7345" indent="-207345" defTabSz="946075">
              <a:buFontTx/>
              <a:buAutoNum type="arabicPeriod"/>
            </a:pPr>
            <a:endParaRPr lang="en-GB" sz="962" dirty="0">
              <a:solidFill>
                <a:srgbClr val="4D5B6B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marL="207345" indent="-207345" defTabSz="946075">
              <a:buFontTx/>
              <a:buAutoNum type="arabicPeriod"/>
            </a:pPr>
            <a:endParaRPr lang="en-GB" sz="962" dirty="0">
              <a:solidFill>
                <a:srgbClr val="4D5B6B"/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r>
              <a:rPr lang="en-GB" sz="962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Collect images from one of the following artists: Yayoi Kusama, </a:t>
            </a:r>
            <a:r>
              <a:rPr lang="en-GB" sz="962" dirty="0" err="1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Lubaina</a:t>
            </a: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 </a:t>
            </a:r>
            <a:r>
              <a:rPr lang="en-GB" sz="962" dirty="0" err="1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Himid</a:t>
            </a: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 or Bisa Butler. Create a </a:t>
            </a:r>
            <a:r>
              <a:rPr lang="en-GB" sz="962" dirty="0" err="1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moodboard</a:t>
            </a: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 full of images you find and consider how you arrange these (this can be done on Pinterest, by hand or on a </a:t>
            </a:r>
            <a:r>
              <a:rPr lang="en-GB" sz="962" dirty="0" err="1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Powerpoint</a:t>
            </a: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).</a:t>
            </a:r>
          </a:p>
          <a:p>
            <a:pPr defTabSz="946075"/>
            <a:endParaRPr lang="en-GB" sz="962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r>
              <a:rPr lang="en-GB" sz="962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Write your opinion on your chosen artist using at least 10 adjectives and you must explain your opinions using evidence and reasoning.</a:t>
            </a:r>
          </a:p>
          <a:p>
            <a:pPr defTabSz="946075"/>
            <a:endParaRPr lang="en-GB" sz="962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r>
              <a:rPr lang="en-GB" sz="962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Create an artist copy of one of the artworks you have looked at. You can only use the 80/20 rule and other observational drawing techniques you have learnt.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81FEE1-31D7-4FE9-A6F2-7AD490BDF15D}"/>
              </a:ext>
            </a:extLst>
          </p:cNvPr>
          <p:cNvSpPr/>
          <p:nvPr/>
        </p:nvSpPr>
        <p:spPr>
          <a:xfrm>
            <a:off x="7888658" y="1789573"/>
            <a:ext cx="2904167" cy="2905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46075"/>
            <a:r>
              <a:rPr lang="en-GB" sz="962" u="sng" dirty="0">
                <a:solidFill>
                  <a:srgbClr val="0070C0"/>
                </a:solidFill>
                <a:latin typeface="Consolas" panose="020B0609020204030204" pitchFamily="49" charset="0"/>
                <a:cs typeface="Aharoni" pitchFamily="2" charset="-79"/>
              </a:rPr>
              <a:t>Task one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Chose one of the following artists; Yayoi Kusama, </a:t>
            </a:r>
            <a:r>
              <a:rPr lang="en-GB" sz="962" dirty="0" err="1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Lubaina</a:t>
            </a: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 </a:t>
            </a:r>
            <a:r>
              <a:rPr lang="en-GB" sz="962" dirty="0" err="1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Himid</a:t>
            </a:r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 or Bisa Butler. Research into their earlier and more recent work and create a timeline showing how their work has changed since the start of their career.</a:t>
            </a:r>
          </a:p>
          <a:p>
            <a:pPr defTabSz="946075"/>
            <a:endParaRPr lang="en-GB" sz="962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r>
              <a:rPr lang="en-GB" sz="962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two </a:t>
            </a:r>
          </a:p>
          <a:p>
            <a:pPr defTabSz="946075"/>
            <a:r>
              <a:rPr lang="en-GB" sz="962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Write a small paragraph explaining your opinion of your chosen artist. This will be 200 words minimum.</a:t>
            </a:r>
          </a:p>
          <a:p>
            <a:pPr defTabSz="946075"/>
            <a:endParaRPr lang="en-GB" sz="962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  <a:p>
            <a:pPr defTabSz="946075"/>
            <a:r>
              <a:rPr lang="en-GB" sz="962" u="sng" dirty="0">
                <a:solidFill>
                  <a:srgbClr val="00B0F0"/>
                </a:solidFill>
                <a:latin typeface="Consolas" panose="020B0609020204030204" pitchFamily="49" charset="0"/>
                <a:cs typeface="Aharoni" pitchFamily="2" charset="-79"/>
              </a:rPr>
              <a:t>Task three</a:t>
            </a:r>
          </a:p>
          <a:p>
            <a:pPr defTabSz="946075"/>
            <a:r>
              <a:rPr lang="en-GB" sz="962" dirty="0">
                <a:solidFill>
                  <a:srgbClr val="000000"/>
                </a:solidFill>
                <a:latin typeface="Consolas" panose="020B0609020204030204" pitchFamily="49" charset="0"/>
                <a:cs typeface="Aharoni" pitchFamily="2" charset="-79"/>
              </a:rPr>
              <a:t>Create an artwork inspired by your artist. This is not an artist copy – this is you deciding on what you want to draw, but in the same style as Kusama, </a:t>
            </a:r>
            <a:r>
              <a:rPr lang="en-GB" sz="962" dirty="0" err="1">
                <a:solidFill>
                  <a:srgbClr val="000000"/>
                </a:solidFill>
                <a:latin typeface="Consolas" panose="020B0609020204030204" pitchFamily="49" charset="0"/>
                <a:cs typeface="Aharoni" pitchFamily="2" charset="-79"/>
              </a:rPr>
              <a:t>Himid</a:t>
            </a:r>
            <a:r>
              <a:rPr lang="en-GB" sz="962" dirty="0">
                <a:solidFill>
                  <a:srgbClr val="000000"/>
                </a:solidFill>
                <a:latin typeface="Consolas" panose="020B0609020204030204" pitchFamily="49" charset="0"/>
                <a:cs typeface="Aharoni" pitchFamily="2" charset="-79"/>
              </a:rPr>
              <a:t> or Butler.</a:t>
            </a:r>
            <a:endParaRPr lang="en-GB" sz="962" dirty="0">
              <a:solidFill>
                <a:srgbClr val="E8DED8">
                  <a:lumMod val="10000"/>
                </a:srgbClr>
              </a:solidFill>
              <a:latin typeface="Consolas" panose="020B0609020204030204" pitchFamily="49" charset="0"/>
              <a:cs typeface="Aharoni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78E161-DFC6-56E6-2ADB-DA582C7C7382}"/>
              </a:ext>
            </a:extLst>
          </p:cNvPr>
          <p:cNvSpPr txBox="1"/>
          <p:nvPr/>
        </p:nvSpPr>
        <p:spPr>
          <a:xfrm>
            <a:off x="1553440" y="4950406"/>
            <a:ext cx="6279289" cy="9806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defTabSz="946075"/>
            <a:r>
              <a:rPr lang="en-GB" sz="1924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Please speak to your teacher if you need support with printing, art materials, internet access or emailing work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71194C-8013-1141-8E57-1B08697D837C}"/>
              </a:ext>
            </a:extLst>
          </p:cNvPr>
          <p:cNvSpPr txBox="1"/>
          <p:nvPr/>
        </p:nvSpPr>
        <p:spPr>
          <a:xfrm>
            <a:off x="7900273" y="4950406"/>
            <a:ext cx="2910472" cy="9806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defTabSz="946075"/>
            <a:r>
              <a:rPr lang="en-GB" sz="1924" b="1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Homework support club </a:t>
            </a:r>
            <a:r>
              <a:rPr lang="en-GB" sz="1924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Every Tuesday</a:t>
            </a:r>
          </a:p>
          <a:p>
            <a:pPr algn="ctr" defTabSz="946075"/>
            <a:r>
              <a:rPr lang="en-GB" sz="1924" dirty="0">
                <a:solidFill>
                  <a:srgbClr val="E8DED8">
                    <a:lumMod val="10000"/>
                  </a:srgbClr>
                </a:solidFill>
                <a:latin typeface="Consolas" panose="020B0609020204030204" pitchFamily="49" charset="0"/>
                <a:cs typeface="Aharoni" pitchFamily="2" charset="-79"/>
              </a:rPr>
              <a:t>3.05 – 4pm</a:t>
            </a:r>
          </a:p>
        </p:txBody>
      </p:sp>
    </p:spTree>
    <p:extLst>
      <p:ext uri="{BB962C8B-B14F-4D97-AF65-F5344CB8AC3E}">
        <p14:creationId xmlns:p14="http://schemas.microsoft.com/office/powerpoint/2010/main" val="389177680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58CD209AE03F4DADE98A0BAC5D9169" ma:contentTypeVersion="15" ma:contentTypeDescription="Create a new document." ma:contentTypeScope="" ma:versionID="1d882b6805b86f3286d8bcc63d2b3c72">
  <xsd:schema xmlns:xsd="http://www.w3.org/2001/XMLSchema" xmlns:xs="http://www.w3.org/2001/XMLSchema" xmlns:p="http://schemas.microsoft.com/office/2006/metadata/properties" xmlns:ns3="d91926e4-010a-43be-a2b5-9142c9a479b6" xmlns:ns4="e9f6ad42-2581-4522-83b6-193318e48e76" targetNamespace="http://schemas.microsoft.com/office/2006/metadata/properties" ma:root="true" ma:fieldsID="55e38355e7a548dbdd15ecfb49bcd146" ns3:_="" ns4:_="">
    <xsd:import namespace="d91926e4-010a-43be-a2b5-9142c9a479b6"/>
    <xsd:import namespace="e9f6ad42-2581-4522-83b6-193318e48e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1926e4-010a-43be-a2b5-9142c9a479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f6ad42-2581-4522-83b6-193318e48e7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91926e4-010a-43be-a2b5-9142c9a479b6" xsi:nil="true"/>
  </documentManagement>
</p:properties>
</file>

<file path=customXml/itemProps1.xml><?xml version="1.0" encoding="utf-8"?>
<ds:datastoreItem xmlns:ds="http://schemas.openxmlformats.org/officeDocument/2006/customXml" ds:itemID="{F2601CED-F6F7-450B-827B-AF491E6E9D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1926e4-010a-43be-a2b5-9142c9a479b6"/>
    <ds:schemaRef ds:uri="e9f6ad42-2581-4522-83b6-193318e48e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1D8412-ED5F-4303-BEBD-479EF6249C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FB402A-B312-4FF6-BAC1-52C091DE0D38}">
  <ds:schemaRefs>
    <ds:schemaRef ds:uri="e9f6ad42-2581-4522-83b6-193318e48e76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  <ds:schemaRef ds:uri="d91926e4-010a-43be-a2b5-9142c9a479b6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1286</Words>
  <Application>Microsoft Office PowerPoint</Application>
  <PresentationFormat>Widescreen</PresentationFormat>
  <Paragraphs>160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Aharoni</vt:lpstr>
      <vt:lpstr>Arial</vt:lpstr>
      <vt:lpstr>Calibri</vt:lpstr>
      <vt:lpstr>Calibri Light</vt:lpstr>
      <vt:lpstr>Consolas</vt:lpstr>
      <vt:lpstr>Office Theme</vt:lpstr>
      <vt:lpstr>Thermal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Rees Staff 8304169</dc:creator>
  <cp:lastModifiedBy>L Rees Staff 8304169</cp:lastModifiedBy>
  <cp:revision>1</cp:revision>
  <dcterms:created xsi:type="dcterms:W3CDTF">2023-01-11T13:03:13Z</dcterms:created>
  <dcterms:modified xsi:type="dcterms:W3CDTF">2023-01-11T13:05:22Z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0x0101005F58CD209AE03F4DADE98A0BAC5D9169</vt:lpwstr>
  </property>
</Properties>
</file>